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65" r:id="rId4"/>
    <p:sldId id="269" r:id="rId5"/>
    <p:sldId id="267" r:id="rId6"/>
    <p:sldId id="257" r:id="rId7"/>
    <p:sldId id="259" r:id="rId8"/>
    <p:sldId id="258" r:id="rId9"/>
    <p:sldId id="263" r:id="rId10"/>
    <p:sldId id="262" r:id="rId11"/>
    <p:sldId id="260" r:id="rId12"/>
    <p:sldId id="271" r:id="rId13"/>
    <p:sldId id="264" r:id="rId14"/>
    <p:sldId id="266" r:id="rId15"/>
  </p:sldIdLst>
  <p:sldSz cx="12192000" cy="6858000"/>
  <p:notesSz cx="9309100" cy="7053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500"/>
    <a:srgbClr val="FF8A15"/>
    <a:srgbClr val="FF9966"/>
    <a:srgbClr val="FF9933"/>
    <a:srgbClr val="EF2F15"/>
    <a:srgbClr val="F1462F"/>
    <a:srgbClr val="E7571D"/>
    <a:srgbClr val="F25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2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BF4D6-5704-4C38-B27E-09B5FF24F4F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1A6ED3-4A55-452D-BC24-2DD01BA78F40}" type="pres">
      <dgm:prSet presAssocID="{9FABF4D6-5704-4C38-B27E-09B5FF24F4F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AC79730-B02A-4C05-938F-5401FCAA6B39}" type="presOf" srcId="{9FABF4D6-5704-4C38-B27E-09B5FF24F4F7}" destId="{161A6ED3-4A55-452D-BC24-2DD01BA78F4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7DEFA7-8769-44D2-99BF-2120DF594B4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9E681F-6C07-443E-9DD0-D89DE1A55117}">
      <dgm:prSet/>
      <dgm:spPr/>
      <dgm:t>
        <a:bodyPr/>
        <a:lstStyle/>
        <a:p>
          <a:pPr rtl="0"/>
          <a:r>
            <a:rPr lang="en-IN" dirty="0" smtClean="0"/>
            <a:t>Last date to receive Proposals</a:t>
          </a:r>
          <a:endParaRPr lang="en-IN" dirty="0"/>
        </a:p>
      </dgm:t>
    </dgm:pt>
    <dgm:pt modelId="{F0F8033B-56F0-415E-A1ED-AF06A357C840}" type="parTrans" cxnId="{491792BB-EBD0-4AFA-99CD-0E69BFB5CBDC}">
      <dgm:prSet/>
      <dgm:spPr/>
      <dgm:t>
        <a:bodyPr/>
        <a:lstStyle/>
        <a:p>
          <a:endParaRPr lang="en-US"/>
        </a:p>
      </dgm:t>
    </dgm:pt>
    <dgm:pt modelId="{1BD17E09-2082-40F8-9BC7-6643621684FD}" type="sibTrans" cxnId="{491792BB-EBD0-4AFA-99CD-0E69BFB5CBDC}">
      <dgm:prSet/>
      <dgm:spPr/>
      <dgm:t>
        <a:bodyPr/>
        <a:lstStyle/>
        <a:p>
          <a:endParaRPr lang="en-US"/>
        </a:p>
      </dgm:t>
    </dgm:pt>
    <dgm:pt modelId="{2FCF6BC1-0E7D-4DD6-BD18-912742F9F6EE}">
      <dgm:prSet/>
      <dgm:spPr/>
      <dgm:t>
        <a:bodyPr/>
        <a:lstStyle/>
        <a:p>
          <a:pPr rtl="0"/>
          <a:r>
            <a:rPr lang="en-IN" dirty="0" smtClean="0"/>
            <a:t>14 </a:t>
          </a:r>
          <a:r>
            <a:rPr lang="en-IN" dirty="0" smtClean="0"/>
            <a:t>January </a:t>
          </a:r>
          <a:r>
            <a:rPr lang="en-IN" dirty="0" smtClean="0"/>
            <a:t>2019</a:t>
          </a:r>
          <a:endParaRPr lang="en-IN" dirty="0"/>
        </a:p>
      </dgm:t>
    </dgm:pt>
    <dgm:pt modelId="{92545631-69AF-4CD7-A7F8-B78B93438A84}" type="parTrans" cxnId="{35B122B6-7A3F-4270-8429-A03127C70F33}">
      <dgm:prSet/>
      <dgm:spPr/>
      <dgm:t>
        <a:bodyPr/>
        <a:lstStyle/>
        <a:p>
          <a:endParaRPr lang="en-US"/>
        </a:p>
      </dgm:t>
    </dgm:pt>
    <dgm:pt modelId="{C0D392F9-6F1B-42E2-8B0A-9A0E6FC10C8E}" type="sibTrans" cxnId="{35B122B6-7A3F-4270-8429-A03127C70F33}">
      <dgm:prSet/>
      <dgm:spPr/>
      <dgm:t>
        <a:bodyPr/>
        <a:lstStyle/>
        <a:p>
          <a:endParaRPr lang="en-US"/>
        </a:p>
      </dgm:t>
    </dgm:pt>
    <dgm:pt modelId="{89F9446F-92B3-4814-8776-F11B4A3B3ACC}">
      <dgm:prSet/>
      <dgm:spPr/>
      <dgm:t>
        <a:bodyPr/>
        <a:lstStyle/>
        <a:p>
          <a:pPr rtl="0"/>
          <a:r>
            <a:rPr lang="en-IN" smtClean="0"/>
            <a:t>Announcement of approved Proposals  </a:t>
          </a:r>
          <a:endParaRPr lang="en-IN"/>
        </a:p>
      </dgm:t>
    </dgm:pt>
    <dgm:pt modelId="{5DB774D5-4C22-4D2A-9BBF-0EB3BCFB02AC}" type="parTrans" cxnId="{B7D4466F-F07F-4CFA-B068-D39AAC651A59}">
      <dgm:prSet/>
      <dgm:spPr/>
      <dgm:t>
        <a:bodyPr/>
        <a:lstStyle/>
        <a:p>
          <a:endParaRPr lang="en-US"/>
        </a:p>
      </dgm:t>
    </dgm:pt>
    <dgm:pt modelId="{BAF52522-9679-4D57-9005-2D36B5279089}" type="sibTrans" cxnId="{B7D4466F-F07F-4CFA-B068-D39AAC651A59}">
      <dgm:prSet/>
      <dgm:spPr/>
      <dgm:t>
        <a:bodyPr/>
        <a:lstStyle/>
        <a:p>
          <a:endParaRPr lang="en-US"/>
        </a:p>
      </dgm:t>
    </dgm:pt>
    <dgm:pt modelId="{B201C6BD-C452-42D3-BAA0-ACCBE60EE9B8}">
      <dgm:prSet/>
      <dgm:spPr/>
      <dgm:t>
        <a:bodyPr/>
        <a:lstStyle/>
        <a:p>
          <a:pPr rtl="0"/>
          <a:r>
            <a:rPr lang="en-IN" dirty="0" smtClean="0"/>
            <a:t>21 </a:t>
          </a:r>
          <a:r>
            <a:rPr lang="en-IN" dirty="0" smtClean="0"/>
            <a:t>January </a:t>
          </a:r>
          <a:r>
            <a:rPr lang="en-IN" dirty="0" smtClean="0"/>
            <a:t>2019</a:t>
          </a:r>
          <a:endParaRPr lang="en-IN" dirty="0"/>
        </a:p>
      </dgm:t>
    </dgm:pt>
    <dgm:pt modelId="{AC25B6C5-934C-430B-8B31-94113E6D8452}" type="parTrans" cxnId="{5BC7F3E5-EF3F-4278-A523-EFACDED9263B}">
      <dgm:prSet/>
      <dgm:spPr/>
      <dgm:t>
        <a:bodyPr/>
        <a:lstStyle/>
        <a:p>
          <a:endParaRPr lang="en-US"/>
        </a:p>
      </dgm:t>
    </dgm:pt>
    <dgm:pt modelId="{47BE4CE8-A6F1-4B72-ADC0-F4B97F266803}" type="sibTrans" cxnId="{5BC7F3E5-EF3F-4278-A523-EFACDED9263B}">
      <dgm:prSet/>
      <dgm:spPr/>
      <dgm:t>
        <a:bodyPr/>
        <a:lstStyle/>
        <a:p>
          <a:endParaRPr lang="en-US"/>
        </a:p>
      </dgm:t>
    </dgm:pt>
    <dgm:pt modelId="{44D76B67-C2F1-436C-8EAC-BCE1A334FCD9}" type="pres">
      <dgm:prSet presAssocID="{AD7DEFA7-8769-44D2-99BF-2120DF594B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29CD93-8063-43BF-B5CE-A2DF7777F256}" type="pres">
      <dgm:prSet presAssocID="{D89E681F-6C07-443E-9DD0-D89DE1A55117}" presName="composite" presStyleCnt="0"/>
      <dgm:spPr/>
    </dgm:pt>
    <dgm:pt modelId="{903E01ED-7C07-4366-B3E8-B06838793EA3}" type="pres">
      <dgm:prSet presAssocID="{D89E681F-6C07-443E-9DD0-D89DE1A5511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696CE-10A6-4527-8BA3-F2F2EC3501BC}" type="pres">
      <dgm:prSet presAssocID="{D89E681F-6C07-443E-9DD0-D89DE1A5511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7688C-62F1-46E3-88F0-2247525C6F4F}" type="pres">
      <dgm:prSet presAssocID="{1BD17E09-2082-40F8-9BC7-6643621684FD}" presName="space" presStyleCnt="0"/>
      <dgm:spPr/>
    </dgm:pt>
    <dgm:pt modelId="{DAA5B4DD-FA36-4A6E-BE3D-CD5C7A993262}" type="pres">
      <dgm:prSet presAssocID="{89F9446F-92B3-4814-8776-F11B4A3B3ACC}" presName="composite" presStyleCnt="0"/>
      <dgm:spPr/>
    </dgm:pt>
    <dgm:pt modelId="{14149A13-6DE4-4AC0-AA8D-3F7194FC9D9D}" type="pres">
      <dgm:prSet presAssocID="{89F9446F-92B3-4814-8776-F11B4A3B3AC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57260-B270-483E-808C-C87637478AED}" type="pres">
      <dgm:prSet presAssocID="{89F9446F-92B3-4814-8776-F11B4A3B3AC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CF4436-4842-49F6-8202-80668AEEFB29}" type="presOf" srcId="{2FCF6BC1-0E7D-4DD6-BD18-912742F9F6EE}" destId="{E89696CE-10A6-4527-8BA3-F2F2EC3501BC}" srcOrd="0" destOrd="0" presId="urn:microsoft.com/office/officeart/2005/8/layout/hList1"/>
    <dgm:cxn modelId="{5BC7F3E5-EF3F-4278-A523-EFACDED9263B}" srcId="{89F9446F-92B3-4814-8776-F11B4A3B3ACC}" destId="{B201C6BD-C452-42D3-BAA0-ACCBE60EE9B8}" srcOrd="0" destOrd="0" parTransId="{AC25B6C5-934C-430B-8B31-94113E6D8452}" sibTransId="{47BE4CE8-A6F1-4B72-ADC0-F4B97F266803}"/>
    <dgm:cxn modelId="{1DA18C31-6AE8-4C66-82A2-FF7206C45E2B}" type="presOf" srcId="{D89E681F-6C07-443E-9DD0-D89DE1A55117}" destId="{903E01ED-7C07-4366-B3E8-B06838793EA3}" srcOrd="0" destOrd="0" presId="urn:microsoft.com/office/officeart/2005/8/layout/hList1"/>
    <dgm:cxn modelId="{5E200D05-2E4B-4639-81BF-98373B01F99F}" type="presOf" srcId="{B201C6BD-C452-42D3-BAA0-ACCBE60EE9B8}" destId="{32357260-B270-483E-808C-C87637478AED}" srcOrd="0" destOrd="0" presId="urn:microsoft.com/office/officeart/2005/8/layout/hList1"/>
    <dgm:cxn modelId="{491792BB-EBD0-4AFA-99CD-0E69BFB5CBDC}" srcId="{AD7DEFA7-8769-44D2-99BF-2120DF594B4E}" destId="{D89E681F-6C07-443E-9DD0-D89DE1A55117}" srcOrd="0" destOrd="0" parTransId="{F0F8033B-56F0-415E-A1ED-AF06A357C840}" sibTransId="{1BD17E09-2082-40F8-9BC7-6643621684FD}"/>
    <dgm:cxn modelId="{ED3BED57-2692-4F7A-B0AF-705346C05E1F}" type="presOf" srcId="{AD7DEFA7-8769-44D2-99BF-2120DF594B4E}" destId="{44D76B67-C2F1-436C-8EAC-BCE1A334FCD9}" srcOrd="0" destOrd="0" presId="urn:microsoft.com/office/officeart/2005/8/layout/hList1"/>
    <dgm:cxn modelId="{35B122B6-7A3F-4270-8429-A03127C70F33}" srcId="{D89E681F-6C07-443E-9DD0-D89DE1A55117}" destId="{2FCF6BC1-0E7D-4DD6-BD18-912742F9F6EE}" srcOrd="0" destOrd="0" parTransId="{92545631-69AF-4CD7-A7F8-B78B93438A84}" sibTransId="{C0D392F9-6F1B-42E2-8B0A-9A0E6FC10C8E}"/>
    <dgm:cxn modelId="{B7D4466F-F07F-4CFA-B068-D39AAC651A59}" srcId="{AD7DEFA7-8769-44D2-99BF-2120DF594B4E}" destId="{89F9446F-92B3-4814-8776-F11B4A3B3ACC}" srcOrd="1" destOrd="0" parTransId="{5DB774D5-4C22-4D2A-9BBF-0EB3BCFB02AC}" sibTransId="{BAF52522-9679-4D57-9005-2D36B5279089}"/>
    <dgm:cxn modelId="{79D866AA-1A69-4B53-B2A1-EFCA38A3AC68}" type="presOf" srcId="{89F9446F-92B3-4814-8776-F11B4A3B3ACC}" destId="{14149A13-6DE4-4AC0-AA8D-3F7194FC9D9D}" srcOrd="0" destOrd="0" presId="urn:microsoft.com/office/officeart/2005/8/layout/hList1"/>
    <dgm:cxn modelId="{DB75EAA7-AF34-4021-8AD9-D1C3E8568B7D}" type="presParOf" srcId="{44D76B67-C2F1-436C-8EAC-BCE1A334FCD9}" destId="{1829CD93-8063-43BF-B5CE-A2DF7777F256}" srcOrd="0" destOrd="0" presId="urn:microsoft.com/office/officeart/2005/8/layout/hList1"/>
    <dgm:cxn modelId="{4157AC6A-3894-498E-90BA-D1B4F246E94E}" type="presParOf" srcId="{1829CD93-8063-43BF-B5CE-A2DF7777F256}" destId="{903E01ED-7C07-4366-B3E8-B06838793EA3}" srcOrd="0" destOrd="0" presId="urn:microsoft.com/office/officeart/2005/8/layout/hList1"/>
    <dgm:cxn modelId="{C8568C80-E06C-4259-9393-0769B311C3AB}" type="presParOf" srcId="{1829CD93-8063-43BF-B5CE-A2DF7777F256}" destId="{E89696CE-10A6-4527-8BA3-F2F2EC3501BC}" srcOrd="1" destOrd="0" presId="urn:microsoft.com/office/officeart/2005/8/layout/hList1"/>
    <dgm:cxn modelId="{B1937749-7A53-42DB-A64D-D22BA4B6013D}" type="presParOf" srcId="{44D76B67-C2F1-436C-8EAC-BCE1A334FCD9}" destId="{13A7688C-62F1-46E3-88F0-2247525C6F4F}" srcOrd="1" destOrd="0" presId="urn:microsoft.com/office/officeart/2005/8/layout/hList1"/>
    <dgm:cxn modelId="{EC5C40B3-2F41-45C5-A9ED-4D7CA024F044}" type="presParOf" srcId="{44D76B67-C2F1-436C-8EAC-BCE1A334FCD9}" destId="{DAA5B4DD-FA36-4A6E-BE3D-CD5C7A993262}" srcOrd="2" destOrd="0" presId="urn:microsoft.com/office/officeart/2005/8/layout/hList1"/>
    <dgm:cxn modelId="{92659886-9D46-4CBE-A5CE-E185AAA4A563}" type="presParOf" srcId="{DAA5B4DD-FA36-4A6E-BE3D-CD5C7A993262}" destId="{14149A13-6DE4-4AC0-AA8D-3F7194FC9D9D}" srcOrd="0" destOrd="0" presId="urn:microsoft.com/office/officeart/2005/8/layout/hList1"/>
    <dgm:cxn modelId="{998FF403-C3B4-4B44-8361-E243C9513306}" type="presParOf" srcId="{DAA5B4DD-FA36-4A6E-BE3D-CD5C7A993262}" destId="{32357260-B270-483E-808C-C87637478A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14385-6C7C-435A-882D-9739400C97C9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3ED0FE-D294-4EC9-8EC5-1B134B9EFF08}">
      <dgm:prSet/>
      <dgm:spPr/>
      <dgm:t>
        <a:bodyPr/>
        <a:lstStyle/>
        <a:p>
          <a:pPr rtl="0"/>
          <a:r>
            <a:rPr lang="en-IN" dirty="0" smtClean="0"/>
            <a:t>Event Coordinator  </a:t>
          </a:r>
          <a:endParaRPr lang="en-IN" dirty="0"/>
        </a:p>
      </dgm:t>
    </dgm:pt>
    <dgm:pt modelId="{8A794634-65BF-4070-A6A8-47803964DA44}" type="parTrans" cxnId="{79B700E5-A710-495C-A583-1CC6A1B22C25}">
      <dgm:prSet/>
      <dgm:spPr/>
      <dgm:t>
        <a:bodyPr/>
        <a:lstStyle/>
        <a:p>
          <a:endParaRPr lang="en-US"/>
        </a:p>
      </dgm:t>
    </dgm:pt>
    <dgm:pt modelId="{B8EDF978-E71A-4FA0-9768-8CDDDBE968CF}" type="sibTrans" cxnId="{79B700E5-A710-495C-A583-1CC6A1B22C25}">
      <dgm:prSet/>
      <dgm:spPr/>
      <dgm:t>
        <a:bodyPr/>
        <a:lstStyle/>
        <a:p>
          <a:endParaRPr lang="en-US"/>
        </a:p>
      </dgm:t>
    </dgm:pt>
    <dgm:pt modelId="{240CDCA9-61AC-4B75-805C-057A5651062B}">
      <dgm:prSet/>
      <dgm:spPr/>
      <dgm:t>
        <a:bodyPr/>
        <a:lstStyle/>
        <a:p>
          <a:pPr rtl="0"/>
          <a:r>
            <a:rPr lang="en-IN" b="1" dirty="0" smtClean="0"/>
            <a:t>Mr. </a:t>
          </a:r>
          <a:r>
            <a:rPr lang="en-IN" b="1" dirty="0" err="1" smtClean="0"/>
            <a:t>Ravindra</a:t>
          </a:r>
          <a:r>
            <a:rPr lang="en-IN" b="1" dirty="0" smtClean="0"/>
            <a:t> </a:t>
          </a:r>
          <a:r>
            <a:rPr lang="en-IN" b="1" dirty="0" err="1" smtClean="0"/>
            <a:t>Garmode</a:t>
          </a:r>
          <a:endParaRPr lang="en-IN" b="1" dirty="0"/>
        </a:p>
      </dgm:t>
    </dgm:pt>
    <dgm:pt modelId="{429D3D97-1FCC-4781-880F-F6D4477F9AA4}" type="parTrans" cxnId="{C96D4325-CCB8-4887-B210-996D740173BE}">
      <dgm:prSet/>
      <dgm:spPr/>
      <dgm:t>
        <a:bodyPr/>
        <a:lstStyle/>
        <a:p>
          <a:endParaRPr lang="en-US"/>
        </a:p>
      </dgm:t>
    </dgm:pt>
    <dgm:pt modelId="{468A8244-7137-4B0E-B55A-18F1EBA97D33}" type="sibTrans" cxnId="{C96D4325-CCB8-4887-B210-996D740173BE}">
      <dgm:prSet/>
      <dgm:spPr/>
      <dgm:t>
        <a:bodyPr/>
        <a:lstStyle/>
        <a:p>
          <a:endParaRPr lang="en-US"/>
        </a:p>
      </dgm:t>
    </dgm:pt>
    <dgm:pt modelId="{016F85DF-86DB-46F3-91D2-EADB7C0E87F0}">
      <dgm:prSet/>
      <dgm:spPr/>
      <dgm:t>
        <a:bodyPr/>
        <a:lstStyle/>
        <a:p>
          <a:pPr rtl="0"/>
          <a:r>
            <a:rPr lang="en-IN" smtClean="0"/>
            <a:t>Event Co-coordinators</a:t>
          </a:r>
          <a:endParaRPr lang="en-IN"/>
        </a:p>
      </dgm:t>
    </dgm:pt>
    <dgm:pt modelId="{A4208A79-136E-4D77-8C52-765C7A2724E6}" type="parTrans" cxnId="{0677706D-28AE-43AC-A421-BDF9A617C9AB}">
      <dgm:prSet/>
      <dgm:spPr/>
      <dgm:t>
        <a:bodyPr/>
        <a:lstStyle/>
        <a:p>
          <a:endParaRPr lang="en-US"/>
        </a:p>
      </dgm:t>
    </dgm:pt>
    <dgm:pt modelId="{36DF5586-73CC-4AC5-A30C-D2774C0C457D}" type="sibTrans" cxnId="{0677706D-28AE-43AC-A421-BDF9A617C9AB}">
      <dgm:prSet/>
      <dgm:spPr/>
      <dgm:t>
        <a:bodyPr/>
        <a:lstStyle/>
        <a:p>
          <a:endParaRPr lang="en-US"/>
        </a:p>
      </dgm:t>
    </dgm:pt>
    <dgm:pt modelId="{7DA6F25D-237A-465E-BF5D-D4C3825BBEBB}">
      <dgm:prSet custT="1"/>
      <dgm:spPr/>
      <dgm:t>
        <a:bodyPr/>
        <a:lstStyle/>
        <a:p>
          <a:pPr rtl="0"/>
          <a:r>
            <a:rPr lang="en-IN" sz="3200" dirty="0" smtClean="0"/>
            <a:t>Ms </a:t>
          </a:r>
          <a:r>
            <a:rPr lang="en-IN" sz="3200" dirty="0" err="1" smtClean="0"/>
            <a:t>Deepa</a:t>
          </a:r>
          <a:r>
            <a:rPr lang="en-IN" sz="3200" dirty="0" smtClean="0"/>
            <a:t> </a:t>
          </a:r>
          <a:r>
            <a:rPr lang="en-IN" sz="3200" dirty="0" err="1" smtClean="0"/>
            <a:t>Panakkal</a:t>
          </a:r>
          <a:endParaRPr lang="en-IN" sz="3200" dirty="0"/>
        </a:p>
      </dgm:t>
    </dgm:pt>
    <dgm:pt modelId="{80498328-AC57-4641-8603-A5E2BA1EE396}" type="parTrans" cxnId="{713B13F1-E8DC-420F-A5B8-0E69282D05C0}">
      <dgm:prSet/>
      <dgm:spPr/>
      <dgm:t>
        <a:bodyPr/>
        <a:lstStyle/>
        <a:p>
          <a:endParaRPr lang="en-US"/>
        </a:p>
      </dgm:t>
    </dgm:pt>
    <dgm:pt modelId="{210B61B0-F468-4B10-9EEE-2C94BE60A0B9}" type="sibTrans" cxnId="{713B13F1-E8DC-420F-A5B8-0E69282D05C0}">
      <dgm:prSet/>
      <dgm:spPr/>
      <dgm:t>
        <a:bodyPr/>
        <a:lstStyle/>
        <a:p>
          <a:endParaRPr lang="en-US"/>
        </a:p>
      </dgm:t>
    </dgm:pt>
    <dgm:pt modelId="{577A0A31-53BF-439A-9F9C-A81AB85DF6FE}">
      <dgm:prSet custT="1"/>
      <dgm:spPr/>
      <dgm:t>
        <a:bodyPr/>
        <a:lstStyle/>
        <a:p>
          <a:pPr rtl="0"/>
          <a:r>
            <a:rPr lang="en-IN" sz="3200" dirty="0" smtClean="0"/>
            <a:t>Ms </a:t>
          </a:r>
          <a:r>
            <a:rPr lang="en-IN" sz="3200" dirty="0" err="1" smtClean="0"/>
            <a:t>Arti</a:t>
          </a:r>
          <a:r>
            <a:rPr lang="en-IN" sz="3200" dirty="0" smtClean="0"/>
            <a:t> </a:t>
          </a:r>
          <a:r>
            <a:rPr lang="en-IN" sz="3200" dirty="0" err="1" smtClean="0"/>
            <a:t>Bhatnagar</a:t>
          </a:r>
          <a:endParaRPr lang="en-IN" sz="3200" dirty="0"/>
        </a:p>
      </dgm:t>
    </dgm:pt>
    <dgm:pt modelId="{5400F934-FF89-45CB-993F-81BFD6F58592}" type="parTrans" cxnId="{A7951D1D-78F3-497E-BDB3-DBBD58F461EC}">
      <dgm:prSet/>
      <dgm:spPr/>
      <dgm:t>
        <a:bodyPr/>
        <a:lstStyle/>
        <a:p>
          <a:endParaRPr lang="en-US"/>
        </a:p>
      </dgm:t>
    </dgm:pt>
    <dgm:pt modelId="{2DCC4B74-06DA-4FA9-BFBC-C9CEB69BDC03}" type="sibTrans" cxnId="{A7951D1D-78F3-497E-BDB3-DBBD58F461EC}">
      <dgm:prSet/>
      <dgm:spPr/>
      <dgm:t>
        <a:bodyPr/>
        <a:lstStyle/>
        <a:p>
          <a:endParaRPr lang="en-US"/>
        </a:p>
      </dgm:t>
    </dgm:pt>
    <dgm:pt modelId="{80FF29AA-785C-47E2-AAC3-A463603E9F91}" type="pres">
      <dgm:prSet presAssocID="{39514385-6C7C-435A-882D-9739400C97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4EA352-FCFB-48A4-B73A-97C793009E85}" type="pres">
      <dgm:prSet presAssocID="{343ED0FE-D294-4EC9-8EC5-1B134B9EFF08}" presName="linNode" presStyleCnt="0"/>
      <dgm:spPr/>
    </dgm:pt>
    <dgm:pt modelId="{A518D49B-31A3-4A7D-8B66-163C76C6826E}" type="pres">
      <dgm:prSet presAssocID="{343ED0FE-D294-4EC9-8EC5-1B134B9EFF0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16667-CA01-4FC2-970C-86B0A7E7CCC4}" type="pres">
      <dgm:prSet presAssocID="{343ED0FE-D294-4EC9-8EC5-1B134B9EFF0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51094-6E64-4D03-8952-A2EF20BA67FF}" type="pres">
      <dgm:prSet presAssocID="{B8EDF978-E71A-4FA0-9768-8CDDDBE968CF}" presName="sp" presStyleCnt="0"/>
      <dgm:spPr/>
    </dgm:pt>
    <dgm:pt modelId="{32D8E777-0E05-4C9E-81C6-A69FF17C435F}" type="pres">
      <dgm:prSet presAssocID="{016F85DF-86DB-46F3-91D2-EADB7C0E87F0}" presName="linNode" presStyleCnt="0"/>
      <dgm:spPr/>
    </dgm:pt>
    <dgm:pt modelId="{FB154C85-3330-48D4-9529-FF211EF0B91A}" type="pres">
      <dgm:prSet presAssocID="{016F85DF-86DB-46F3-91D2-EADB7C0E87F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ECFB8-1A7B-475C-AFC2-B9926D18D8A6}" type="pres">
      <dgm:prSet presAssocID="{016F85DF-86DB-46F3-91D2-EADB7C0E87F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25BC4C-76B4-4E88-961F-06ACF6C397C6}" type="presOf" srcId="{39514385-6C7C-435A-882D-9739400C97C9}" destId="{80FF29AA-785C-47E2-AAC3-A463603E9F91}" srcOrd="0" destOrd="0" presId="urn:microsoft.com/office/officeart/2005/8/layout/vList5"/>
    <dgm:cxn modelId="{E20FF851-620C-4B1A-B38C-EEC532A110FB}" type="presOf" srcId="{343ED0FE-D294-4EC9-8EC5-1B134B9EFF08}" destId="{A518D49B-31A3-4A7D-8B66-163C76C6826E}" srcOrd="0" destOrd="0" presId="urn:microsoft.com/office/officeart/2005/8/layout/vList5"/>
    <dgm:cxn modelId="{FB6B82B5-68F5-4369-A481-BB69F701AA6D}" type="presOf" srcId="{577A0A31-53BF-439A-9F9C-A81AB85DF6FE}" destId="{A25ECFB8-1A7B-475C-AFC2-B9926D18D8A6}" srcOrd="0" destOrd="0" presId="urn:microsoft.com/office/officeart/2005/8/layout/vList5"/>
    <dgm:cxn modelId="{A7951D1D-78F3-497E-BDB3-DBBD58F461EC}" srcId="{016F85DF-86DB-46F3-91D2-EADB7C0E87F0}" destId="{577A0A31-53BF-439A-9F9C-A81AB85DF6FE}" srcOrd="0" destOrd="0" parTransId="{5400F934-FF89-45CB-993F-81BFD6F58592}" sibTransId="{2DCC4B74-06DA-4FA9-BFBC-C9CEB69BDC03}"/>
    <dgm:cxn modelId="{79B700E5-A710-495C-A583-1CC6A1B22C25}" srcId="{39514385-6C7C-435A-882D-9739400C97C9}" destId="{343ED0FE-D294-4EC9-8EC5-1B134B9EFF08}" srcOrd="0" destOrd="0" parTransId="{8A794634-65BF-4070-A6A8-47803964DA44}" sibTransId="{B8EDF978-E71A-4FA0-9768-8CDDDBE968CF}"/>
    <dgm:cxn modelId="{713B13F1-E8DC-420F-A5B8-0E69282D05C0}" srcId="{016F85DF-86DB-46F3-91D2-EADB7C0E87F0}" destId="{7DA6F25D-237A-465E-BF5D-D4C3825BBEBB}" srcOrd="1" destOrd="0" parTransId="{80498328-AC57-4641-8603-A5E2BA1EE396}" sibTransId="{210B61B0-F468-4B10-9EEE-2C94BE60A0B9}"/>
    <dgm:cxn modelId="{29F86ADF-8F87-4A0E-8F97-EF82D126332C}" type="presOf" srcId="{016F85DF-86DB-46F3-91D2-EADB7C0E87F0}" destId="{FB154C85-3330-48D4-9529-FF211EF0B91A}" srcOrd="0" destOrd="0" presId="urn:microsoft.com/office/officeart/2005/8/layout/vList5"/>
    <dgm:cxn modelId="{BEFCF618-AFB7-4A31-96CF-6972AADF0D33}" type="presOf" srcId="{7DA6F25D-237A-465E-BF5D-D4C3825BBEBB}" destId="{A25ECFB8-1A7B-475C-AFC2-B9926D18D8A6}" srcOrd="0" destOrd="1" presId="urn:microsoft.com/office/officeart/2005/8/layout/vList5"/>
    <dgm:cxn modelId="{9566B1FC-3812-405F-9397-43A51C2A176A}" type="presOf" srcId="{240CDCA9-61AC-4B75-805C-057A5651062B}" destId="{C6F16667-CA01-4FC2-970C-86B0A7E7CCC4}" srcOrd="0" destOrd="0" presId="urn:microsoft.com/office/officeart/2005/8/layout/vList5"/>
    <dgm:cxn modelId="{0677706D-28AE-43AC-A421-BDF9A617C9AB}" srcId="{39514385-6C7C-435A-882D-9739400C97C9}" destId="{016F85DF-86DB-46F3-91D2-EADB7C0E87F0}" srcOrd="1" destOrd="0" parTransId="{A4208A79-136E-4D77-8C52-765C7A2724E6}" sibTransId="{36DF5586-73CC-4AC5-A30C-D2774C0C457D}"/>
    <dgm:cxn modelId="{C96D4325-CCB8-4887-B210-996D740173BE}" srcId="{343ED0FE-D294-4EC9-8EC5-1B134B9EFF08}" destId="{240CDCA9-61AC-4B75-805C-057A5651062B}" srcOrd="0" destOrd="0" parTransId="{429D3D97-1FCC-4781-880F-F6D4477F9AA4}" sibTransId="{468A8244-7137-4B0E-B55A-18F1EBA97D33}"/>
    <dgm:cxn modelId="{07049DAF-A2E7-49C4-8D7A-B1D7D19E8ABF}" type="presParOf" srcId="{80FF29AA-785C-47E2-AAC3-A463603E9F91}" destId="{704EA352-FCFB-48A4-B73A-97C793009E85}" srcOrd="0" destOrd="0" presId="urn:microsoft.com/office/officeart/2005/8/layout/vList5"/>
    <dgm:cxn modelId="{78C42EC3-AF41-4E5A-ACB7-8811F2705F9B}" type="presParOf" srcId="{704EA352-FCFB-48A4-B73A-97C793009E85}" destId="{A518D49B-31A3-4A7D-8B66-163C76C6826E}" srcOrd="0" destOrd="0" presId="urn:microsoft.com/office/officeart/2005/8/layout/vList5"/>
    <dgm:cxn modelId="{7DE8B92D-0958-41A5-BF8C-ECE1BEE88547}" type="presParOf" srcId="{704EA352-FCFB-48A4-B73A-97C793009E85}" destId="{C6F16667-CA01-4FC2-970C-86B0A7E7CCC4}" srcOrd="1" destOrd="0" presId="urn:microsoft.com/office/officeart/2005/8/layout/vList5"/>
    <dgm:cxn modelId="{8B1BDE99-3F2B-4C76-A023-966A6DF6C073}" type="presParOf" srcId="{80FF29AA-785C-47E2-AAC3-A463603E9F91}" destId="{E4851094-6E64-4D03-8952-A2EF20BA67FF}" srcOrd="1" destOrd="0" presId="urn:microsoft.com/office/officeart/2005/8/layout/vList5"/>
    <dgm:cxn modelId="{80923720-2D2E-46C3-8C6B-3BA23A6936C9}" type="presParOf" srcId="{80FF29AA-785C-47E2-AAC3-A463603E9F91}" destId="{32D8E777-0E05-4C9E-81C6-A69FF17C435F}" srcOrd="2" destOrd="0" presId="urn:microsoft.com/office/officeart/2005/8/layout/vList5"/>
    <dgm:cxn modelId="{F633309C-3B5B-4D35-BC8F-96585273528C}" type="presParOf" srcId="{32D8E777-0E05-4C9E-81C6-A69FF17C435F}" destId="{FB154C85-3330-48D4-9529-FF211EF0B91A}" srcOrd="0" destOrd="0" presId="urn:microsoft.com/office/officeart/2005/8/layout/vList5"/>
    <dgm:cxn modelId="{24C3225B-971A-422A-B20E-B8A8E6E2886C}" type="presParOf" srcId="{32D8E777-0E05-4C9E-81C6-A69FF17C435F}" destId="{A25ECFB8-1A7B-475C-AFC2-B9926D18D8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E1111F-7EC3-4CF4-A141-EFDC30F060F1}" type="doc">
      <dgm:prSet loTypeId="urn:microsoft.com/office/officeart/2005/8/layout/venn3" loCatId="relationship" qsTypeId="urn:microsoft.com/office/officeart/2005/8/quickstyle/3d4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0D94114-2E55-4F07-86CA-EC4D160073FD}">
      <dgm:prSet custT="1"/>
      <dgm:spPr/>
      <dgm:t>
        <a:bodyPr/>
        <a:lstStyle/>
        <a:p>
          <a:pPr rtl="0"/>
          <a:r>
            <a:rPr lang="en-IN" sz="2400" b="0" smtClean="0"/>
            <a:t>An initiative for First Year Engineering students </a:t>
          </a:r>
          <a:endParaRPr lang="en-IN" sz="2400" b="0"/>
        </a:p>
      </dgm:t>
    </dgm:pt>
    <dgm:pt modelId="{2800D940-03EB-4F12-A2DB-0E5EDBF8508A}" type="parTrans" cxnId="{43B899FB-8433-4F44-A605-A02DA1E0C07D}">
      <dgm:prSet/>
      <dgm:spPr/>
      <dgm:t>
        <a:bodyPr/>
        <a:lstStyle/>
        <a:p>
          <a:endParaRPr lang="en-US" sz="2400" b="0"/>
        </a:p>
      </dgm:t>
    </dgm:pt>
    <dgm:pt modelId="{714C93D8-924B-4DE8-9760-0E5D81F06CCB}" type="sibTrans" cxnId="{43B899FB-8433-4F44-A605-A02DA1E0C07D}">
      <dgm:prSet/>
      <dgm:spPr/>
      <dgm:t>
        <a:bodyPr/>
        <a:lstStyle/>
        <a:p>
          <a:endParaRPr lang="en-US" sz="2400" b="0"/>
        </a:p>
      </dgm:t>
    </dgm:pt>
    <dgm:pt modelId="{21C72058-2080-463B-AE5A-D222BE8930BF}">
      <dgm:prSet custT="1"/>
      <dgm:spPr/>
      <dgm:t>
        <a:bodyPr/>
        <a:lstStyle/>
        <a:p>
          <a:pPr rtl="0"/>
          <a:r>
            <a:rPr lang="en-IN" sz="2400" b="0" dirty="0" smtClean="0"/>
            <a:t>A platform to showcase innovative thinking and practical approach</a:t>
          </a:r>
          <a:endParaRPr lang="en-IN" sz="2400" b="0" dirty="0"/>
        </a:p>
      </dgm:t>
    </dgm:pt>
    <dgm:pt modelId="{87032FD0-7FE2-4090-87CB-D39E2ADDC9F4}" type="parTrans" cxnId="{F879C74B-DD20-4699-82A6-A3822DC7F74F}">
      <dgm:prSet/>
      <dgm:spPr/>
      <dgm:t>
        <a:bodyPr/>
        <a:lstStyle/>
        <a:p>
          <a:endParaRPr lang="en-US" sz="2400" b="0"/>
        </a:p>
      </dgm:t>
    </dgm:pt>
    <dgm:pt modelId="{B8F5721E-4D06-427D-A9F9-1204C93769B4}" type="sibTrans" cxnId="{F879C74B-DD20-4699-82A6-A3822DC7F74F}">
      <dgm:prSet/>
      <dgm:spPr/>
      <dgm:t>
        <a:bodyPr/>
        <a:lstStyle/>
        <a:p>
          <a:endParaRPr lang="en-US" sz="2400" b="0"/>
        </a:p>
      </dgm:t>
    </dgm:pt>
    <dgm:pt modelId="{91A3B0A5-2468-4FDC-8BD8-CE7B207BC3C2}">
      <dgm:prSet custT="1"/>
      <dgm:spPr/>
      <dgm:t>
        <a:bodyPr/>
        <a:lstStyle/>
        <a:p>
          <a:pPr rtl="0"/>
          <a:r>
            <a:rPr lang="en-IN" sz="2400" b="0" smtClean="0"/>
            <a:t>Transforming knowledge into Application</a:t>
          </a:r>
          <a:endParaRPr lang="en-IN" sz="2400" b="0"/>
        </a:p>
      </dgm:t>
    </dgm:pt>
    <dgm:pt modelId="{DF6216CF-2B8C-45A0-B145-E34F0EA79C99}" type="parTrans" cxnId="{8BF22E70-CBE2-4777-8B5D-E0E3A41F127C}">
      <dgm:prSet/>
      <dgm:spPr/>
      <dgm:t>
        <a:bodyPr/>
        <a:lstStyle/>
        <a:p>
          <a:endParaRPr lang="en-US" sz="2400" b="0"/>
        </a:p>
      </dgm:t>
    </dgm:pt>
    <dgm:pt modelId="{572F25FB-6DF6-455A-87F9-196492F068FB}" type="sibTrans" cxnId="{8BF22E70-CBE2-4777-8B5D-E0E3A41F127C}">
      <dgm:prSet/>
      <dgm:spPr/>
      <dgm:t>
        <a:bodyPr/>
        <a:lstStyle/>
        <a:p>
          <a:endParaRPr lang="en-US" sz="2400" b="0"/>
        </a:p>
      </dgm:t>
    </dgm:pt>
    <dgm:pt modelId="{CD5CB665-FE66-46C7-949F-3526D006A8E4}">
      <dgm:prSet custT="1"/>
      <dgm:spPr/>
      <dgm:t>
        <a:bodyPr/>
        <a:lstStyle/>
        <a:p>
          <a:pPr rtl="0"/>
          <a:r>
            <a:rPr lang="en-IN" sz="2400" b="0" smtClean="0"/>
            <a:t>Sharing the learning with Peers</a:t>
          </a:r>
          <a:endParaRPr lang="en-IN" sz="2400" b="0"/>
        </a:p>
      </dgm:t>
    </dgm:pt>
    <dgm:pt modelId="{313D6474-2115-4C4E-8730-8C25B56FABD6}" type="parTrans" cxnId="{F0FB1B0C-2C4F-4B61-BF3E-92B09684439A}">
      <dgm:prSet/>
      <dgm:spPr/>
      <dgm:t>
        <a:bodyPr/>
        <a:lstStyle/>
        <a:p>
          <a:endParaRPr lang="en-US" sz="2400" b="0"/>
        </a:p>
      </dgm:t>
    </dgm:pt>
    <dgm:pt modelId="{DF0FFEC1-C83A-453E-9E95-EE0E2B568C14}" type="sibTrans" cxnId="{F0FB1B0C-2C4F-4B61-BF3E-92B09684439A}">
      <dgm:prSet/>
      <dgm:spPr/>
      <dgm:t>
        <a:bodyPr/>
        <a:lstStyle/>
        <a:p>
          <a:endParaRPr lang="en-US" sz="2400" b="0"/>
        </a:p>
      </dgm:t>
    </dgm:pt>
    <dgm:pt modelId="{830C21DF-BD81-40F8-9DF4-CDE97BA22E55}" type="pres">
      <dgm:prSet presAssocID="{60E1111F-7EC3-4CF4-A141-EFDC30F060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42152-6C8C-45EC-96D4-43E4C217905E}" type="pres">
      <dgm:prSet presAssocID="{40D94114-2E55-4F07-86CA-EC4D160073F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A3D21-9FF4-499F-9589-10BC9F159855}" type="pres">
      <dgm:prSet presAssocID="{714C93D8-924B-4DE8-9760-0E5D81F06CCB}" presName="space" presStyleCnt="0"/>
      <dgm:spPr/>
      <dgm:t>
        <a:bodyPr/>
        <a:lstStyle/>
        <a:p>
          <a:endParaRPr lang="en-US"/>
        </a:p>
      </dgm:t>
    </dgm:pt>
    <dgm:pt modelId="{33290AE9-EBB4-4B10-8E15-AF4B46C90DC8}" type="pres">
      <dgm:prSet presAssocID="{21C72058-2080-463B-AE5A-D222BE8930BF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942E9-8918-464B-A46B-78238766D139}" type="pres">
      <dgm:prSet presAssocID="{B8F5721E-4D06-427D-A9F9-1204C93769B4}" presName="space" presStyleCnt="0"/>
      <dgm:spPr/>
      <dgm:t>
        <a:bodyPr/>
        <a:lstStyle/>
        <a:p>
          <a:endParaRPr lang="en-US"/>
        </a:p>
      </dgm:t>
    </dgm:pt>
    <dgm:pt modelId="{3ED98924-0330-4E5F-B719-B6C53D39055A}" type="pres">
      <dgm:prSet presAssocID="{91A3B0A5-2468-4FDC-8BD8-CE7B207BC3C2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C9379-771C-4C53-A1A1-9876A0633CD3}" type="pres">
      <dgm:prSet presAssocID="{572F25FB-6DF6-455A-87F9-196492F068FB}" presName="space" presStyleCnt="0"/>
      <dgm:spPr/>
      <dgm:t>
        <a:bodyPr/>
        <a:lstStyle/>
        <a:p>
          <a:endParaRPr lang="en-US"/>
        </a:p>
      </dgm:t>
    </dgm:pt>
    <dgm:pt modelId="{83B95228-ECB4-413F-B5CE-37B7EDDF7789}" type="pres">
      <dgm:prSet presAssocID="{CD5CB665-FE66-46C7-949F-3526D006A8E4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F22E70-CBE2-4777-8B5D-E0E3A41F127C}" srcId="{60E1111F-7EC3-4CF4-A141-EFDC30F060F1}" destId="{91A3B0A5-2468-4FDC-8BD8-CE7B207BC3C2}" srcOrd="2" destOrd="0" parTransId="{DF6216CF-2B8C-45A0-B145-E34F0EA79C99}" sibTransId="{572F25FB-6DF6-455A-87F9-196492F068FB}"/>
    <dgm:cxn modelId="{5FBC36D2-5FE1-41C3-B837-82EF253D0736}" type="presOf" srcId="{91A3B0A5-2468-4FDC-8BD8-CE7B207BC3C2}" destId="{3ED98924-0330-4E5F-B719-B6C53D39055A}" srcOrd="0" destOrd="0" presId="urn:microsoft.com/office/officeart/2005/8/layout/venn3"/>
    <dgm:cxn modelId="{43B899FB-8433-4F44-A605-A02DA1E0C07D}" srcId="{60E1111F-7EC3-4CF4-A141-EFDC30F060F1}" destId="{40D94114-2E55-4F07-86CA-EC4D160073FD}" srcOrd="0" destOrd="0" parTransId="{2800D940-03EB-4F12-A2DB-0E5EDBF8508A}" sibTransId="{714C93D8-924B-4DE8-9760-0E5D81F06CCB}"/>
    <dgm:cxn modelId="{17E1EA9F-A430-47FE-A13F-24DA041A9882}" type="presOf" srcId="{CD5CB665-FE66-46C7-949F-3526D006A8E4}" destId="{83B95228-ECB4-413F-B5CE-37B7EDDF7789}" srcOrd="0" destOrd="0" presId="urn:microsoft.com/office/officeart/2005/8/layout/venn3"/>
    <dgm:cxn modelId="{F879C74B-DD20-4699-82A6-A3822DC7F74F}" srcId="{60E1111F-7EC3-4CF4-A141-EFDC30F060F1}" destId="{21C72058-2080-463B-AE5A-D222BE8930BF}" srcOrd="1" destOrd="0" parTransId="{87032FD0-7FE2-4090-87CB-D39E2ADDC9F4}" sibTransId="{B8F5721E-4D06-427D-A9F9-1204C93769B4}"/>
    <dgm:cxn modelId="{CCA04451-0B02-4E6F-A5C9-996E470B1CD3}" type="presOf" srcId="{21C72058-2080-463B-AE5A-D222BE8930BF}" destId="{33290AE9-EBB4-4B10-8E15-AF4B46C90DC8}" srcOrd="0" destOrd="0" presId="urn:microsoft.com/office/officeart/2005/8/layout/venn3"/>
    <dgm:cxn modelId="{6BE5749F-228E-454B-AB8F-C6DCCA988CD7}" type="presOf" srcId="{60E1111F-7EC3-4CF4-A141-EFDC30F060F1}" destId="{830C21DF-BD81-40F8-9DF4-CDE97BA22E55}" srcOrd="0" destOrd="0" presId="urn:microsoft.com/office/officeart/2005/8/layout/venn3"/>
    <dgm:cxn modelId="{F0FB1B0C-2C4F-4B61-BF3E-92B09684439A}" srcId="{60E1111F-7EC3-4CF4-A141-EFDC30F060F1}" destId="{CD5CB665-FE66-46C7-949F-3526D006A8E4}" srcOrd="3" destOrd="0" parTransId="{313D6474-2115-4C4E-8730-8C25B56FABD6}" sibTransId="{DF0FFEC1-C83A-453E-9E95-EE0E2B568C14}"/>
    <dgm:cxn modelId="{6DC952E0-8A49-48DA-BB8A-6ECD5320FF0E}" type="presOf" srcId="{40D94114-2E55-4F07-86CA-EC4D160073FD}" destId="{94E42152-6C8C-45EC-96D4-43E4C217905E}" srcOrd="0" destOrd="0" presId="urn:microsoft.com/office/officeart/2005/8/layout/venn3"/>
    <dgm:cxn modelId="{1B33E86E-A8AE-44F9-A016-3A12538DF4B0}" type="presParOf" srcId="{830C21DF-BD81-40F8-9DF4-CDE97BA22E55}" destId="{94E42152-6C8C-45EC-96D4-43E4C217905E}" srcOrd="0" destOrd="0" presId="urn:microsoft.com/office/officeart/2005/8/layout/venn3"/>
    <dgm:cxn modelId="{684A77FB-EC1B-4A08-AD01-1CE3CF994E05}" type="presParOf" srcId="{830C21DF-BD81-40F8-9DF4-CDE97BA22E55}" destId="{E07A3D21-9FF4-499F-9589-10BC9F159855}" srcOrd="1" destOrd="0" presId="urn:microsoft.com/office/officeart/2005/8/layout/venn3"/>
    <dgm:cxn modelId="{36B2F875-F52F-4457-B776-290A57AF2C8E}" type="presParOf" srcId="{830C21DF-BD81-40F8-9DF4-CDE97BA22E55}" destId="{33290AE9-EBB4-4B10-8E15-AF4B46C90DC8}" srcOrd="2" destOrd="0" presId="urn:microsoft.com/office/officeart/2005/8/layout/venn3"/>
    <dgm:cxn modelId="{F6B1EDFA-6E5E-4E81-93CA-B448968B4F3E}" type="presParOf" srcId="{830C21DF-BD81-40F8-9DF4-CDE97BA22E55}" destId="{B66942E9-8918-464B-A46B-78238766D139}" srcOrd="3" destOrd="0" presId="urn:microsoft.com/office/officeart/2005/8/layout/venn3"/>
    <dgm:cxn modelId="{BD3D860B-6EAA-4D7F-8310-9890ECC23822}" type="presParOf" srcId="{830C21DF-BD81-40F8-9DF4-CDE97BA22E55}" destId="{3ED98924-0330-4E5F-B719-B6C53D39055A}" srcOrd="4" destOrd="0" presId="urn:microsoft.com/office/officeart/2005/8/layout/venn3"/>
    <dgm:cxn modelId="{D9605536-AC44-4983-AFD2-3D7A01EA1103}" type="presParOf" srcId="{830C21DF-BD81-40F8-9DF4-CDE97BA22E55}" destId="{B9FC9379-771C-4C53-A1A1-9876A0633CD3}" srcOrd="5" destOrd="0" presId="urn:microsoft.com/office/officeart/2005/8/layout/venn3"/>
    <dgm:cxn modelId="{CA4EB0FC-C7B9-4359-8ECC-4C56FF9C789C}" type="presParOf" srcId="{830C21DF-BD81-40F8-9DF4-CDE97BA22E55}" destId="{83B95228-ECB4-413F-B5CE-37B7EDDF778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6FEA71-C510-420E-9CD9-2BCE671E4FF9}" type="doc">
      <dgm:prSet loTypeId="urn:microsoft.com/office/officeart/2005/8/layout/vList2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DAB5C91-AF3F-4FFE-8186-6C8104BB1DBA}">
      <dgm:prSet custT="1"/>
      <dgm:spPr/>
      <dgm:t>
        <a:bodyPr/>
        <a:lstStyle/>
        <a:p>
          <a:pPr algn="ctr" rtl="0"/>
          <a:r>
            <a:rPr lang="en-IN" sz="8000" b="1" i="0" baseline="0" dirty="0" smtClean="0">
              <a:latin typeface="Aldhabi" panose="01000000000000000000" pitchFamily="2" charset="-78"/>
              <a:cs typeface="Aldhabi" panose="01000000000000000000" pitchFamily="2" charset="-78"/>
            </a:rPr>
            <a:t>                                  </a:t>
          </a:r>
          <a:r>
            <a:rPr lang="en-IN" sz="8000" b="1" i="0" baseline="0" dirty="0" err="1" smtClean="0">
              <a:latin typeface="Aldhabi" panose="01000000000000000000" pitchFamily="2" charset="-78"/>
              <a:cs typeface="Aldhabi" panose="01000000000000000000" pitchFamily="2" charset="-78"/>
            </a:rPr>
            <a:t>Prayas</a:t>
          </a:r>
          <a:r>
            <a:rPr lang="en-IN" sz="8000" b="1" i="0" baseline="0" dirty="0" smtClean="0">
              <a:latin typeface="Aldhabi" panose="01000000000000000000" pitchFamily="2" charset="-78"/>
              <a:cs typeface="Aldhabi" panose="01000000000000000000" pitchFamily="2" charset="-78"/>
            </a:rPr>
            <a:t> </a:t>
          </a:r>
          <a:r>
            <a:rPr lang="en-IN" sz="8000" b="1" i="0" baseline="0" dirty="0" smtClean="0">
              <a:latin typeface="Aldhabi" panose="01000000000000000000" pitchFamily="2" charset="-78"/>
              <a:cs typeface="Aldhabi" panose="01000000000000000000" pitchFamily="2" charset="-78"/>
            </a:rPr>
            <a:t>2019</a:t>
          </a:r>
          <a:r>
            <a:rPr lang="en-IN" sz="6000" b="1" baseline="0" dirty="0" smtClean="0"/>
            <a:t/>
          </a:r>
          <a:br>
            <a:rPr lang="en-IN" sz="6000" b="1" baseline="0" dirty="0" smtClean="0"/>
          </a:br>
          <a:endParaRPr lang="en-IN" sz="4400" b="1" u="sng" dirty="0"/>
        </a:p>
      </dgm:t>
    </dgm:pt>
    <dgm:pt modelId="{73A14575-3ED3-49BB-8C69-2FC0424D2551}" type="parTrans" cxnId="{5347F1FF-ABD0-4289-996C-0301225197F6}">
      <dgm:prSet/>
      <dgm:spPr/>
      <dgm:t>
        <a:bodyPr/>
        <a:lstStyle/>
        <a:p>
          <a:endParaRPr lang="en-US" sz="2000"/>
        </a:p>
      </dgm:t>
    </dgm:pt>
    <dgm:pt modelId="{D719B74D-46CF-440F-8D85-A55B57E75109}" type="sibTrans" cxnId="{5347F1FF-ABD0-4289-996C-0301225197F6}">
      <dgm:prSet/>
      <dgm:spPr/>
      <dgm:t>
        <a:bodyPr/>
        <a:lstStyle/>
        <a:p>
          <a:endParaRPr lang="en-US" sz="2000"/>
        </a:p>
      </dgm:t>
    </dgm:pt>
    <dgm:pt modelId="{B98BCEFA-F788-44C4-9AD9-2CDCCF281C99}" type="pres">
      <dgm:prSet presAssocID="{736FEA71-C510-420E-9CD9-2BCE671E4F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62C3C7-278E-4244-BB4F-140DD001BBCE}" type="pres">
      <dgm:prSet presAssocID="{EDAB5C91-AF3F-4FFE-8186-6C8104BB1DBA}" presName="parentText" presStyleLbl="node1" presStyleIdx="0" presStyleCnt="1" custScaleX="99771" custScaleY="133895" custLinFactNeighborX="229" custLinFactNeighborY="-562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F16A12-0FAA-4763-A9BD-1A7213E74733}" type="presOf" srcId="{736FEA71-C510-420E-9CD9-2BCE671E4FF9}" destId="{B98BCEFA-F788-44C4-9AD9-2CDCCF281C99}" srcOrd="0" destOrd="0" presId="urn:microsoft.com/office/officeart/2005/8/layout/vList2"/>
    <dgm:cxn modelId="{5347F1FF-ABD0-4289-996C-0301225197F6}" srcId="{736FEA71-C510-420E-9CD9-2BCE671E4FF9}" destId="{EDAB5C91-AF3F-4FFE-8186-6C8104BB1DBA}" srcOrd="0" destOrd="0" parTransId="{73A14575-3ED3-49BB-8C69-2FC0424D2551}" sibTransId="{D719B74D-46CF-440F-8D85-A55B57E75109}"/>
    <dgm:cxn modelId="{052B1F23-C3E7-443A-B14C-99AA3C4407B9}" type="presOf" srcId="{EDAB5C91-AF3F-4FFE-8186-6C8104BB1DBA}" destId="{D762C3C7-278E-4244-BB4F-140DD001BBCE}" srcOrd="0" destOrd="0" presId="urn:microsoft.com/office/officeart/2005/8/layout/vList2"/>
    <dgm:cxn modelId="{C82345B9-669F-4036-9114-E320801A399E}" type="presParOf" srcId="{B98BCEFA-F788-44C4-9AD9-2CDCCF281C99}" destId="{D762C3C7-278E-4244-BB4F-140DD001BBCE}" srcOrd="0" destOrd="0" presId="urn:microsoft.com/office/officeart/2005/8/layout/vList2"/>
  </dgm:cxnLst>
  <dgm:bg>
    <a:solidFill>
      <a:schemeClr val="accent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FE097E-ABB4-47D0-B684-FDCBB79C2678}" type="doc">
      <dgm:prSet loTypeId="urn:microsoft.com/office/officeart/2005/8/layout/venn1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FF44024-46F0-4806-8D9F-8782F07FB4D9}">
      <dgm:prSet custT="1"/>
      <dgm:spPr>
        <a:solidFill>
          <a:srgbClr val="C00000"/>
        </a:solidFill>
        <a:effectLst>
          <a:glow rad="63500">
            <a:schemeClr val="accent3">
              <a:satMod val="175000"/>
              <a:alpha val="40000"/>
            </a:schemeClr>
          </a:glow>
          <a:reflection blurRad="6350" stA="52000" endA="300" endPos="35000" dir="5400000" sy="-100000" algn="bl" rotWithShape="0"/>
        </a:effectLst>
      </dgm:spPr>
      <dgm:t>
        <a:bodyPr/>
        <a:lstStyle/>
        <a:p>
          <a:pPr rtl="0"/>
          <a:r>
            <a:rPr lang="en-IN" sz="3600" b="1" dirty="0" smtClean="0">
              <a:solidFill>
                <a:schemeClr val="bg1"/>
              </a:solidFill>
            </a:rPr>
            <a:t>06 </a:t>
          </a:r>
          <a:r>
            <a:rPr lang="en-IN" sz="3600" b="1" dirty="0" smtClean="0">
              <a:solidFill>
                <a:schemeClr val="bg1"/>
              </a:solidFill>
            </a:rPr>
            <a:t>March </a:t>
          </a:r>
          <a:r>
            <a:rPr lang="en-IN" sz="3600" b="1" dirty="0" smtClean="0">
              <a:solidFill>
                <a:schemeClr val="bg1"/>
              </a:solidFill>
            </a:rPr>
            <a:t>2019</a:t>
          </a:r>
          <a:endParaRPr lang="en-IN" sz="3600" b="1" dirty="0">
            <a:solidFill>
              <a:schemeClr val="bg1"/>
            </a:solidFill>
          </a:endParaRPr>
        </a:p>
      </dgm:t>
    </dgm:pt>
    <dgm:pt modelId="{FC13B980-BD7E-416C-A7CB-E86E3F4F3E9B}" type="parTrans" cxnId="{0DBFE03F-7BD8-4C20-923D-528F363A3CC6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194480D8-9165-4C82-84A3-C30DC53C0F95}" type="sibTrans" cxnId="{0DBFE03F-7BD8-4C20-923D-528F363A3CC6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E47B9E72-1025-45F0-9E7F-B986B5C93A1C}" type="pres">
      <dgm:prSet presAssocID="{E8FE097E-ABB4-47D0-B684-FDCBB79C267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A2ACED-D671-41E8-88F5-74A374DA8E44}" type="pres">
      <dgm:prSet presAssocID="{3FF44024-46F0-4806-8D9F-8782F07FB4D9}" presName="circ1TxSh" presStyleLbl="vennNode1" presStyleIdx="0" presStyleCnt="1" custScaleX="158819" custLinFactNeighborX="-15031" custLinFactNeighborY="-3866"/>
      <dgm:spPr/>
      <dgm:t>
        <a:bodyPr/>
        <a:lstStyle/>
        <a:p>
          <a:endParaRPr lang="en-US"/>
        </a:p>
      </dgm:t>
    </dgm:pt>
  </dgm:ptLst>
  <dgm:cxnLst>
    <dgm:cxn modelId="{9D080330-9A92-47E5-9276-FA1E70DBB8A9}" type="presOf" srcId="{3FF44024-46F0-4806-8D9F-8782F07FB4D9}" destId="{2AA2ACED-D671-41E8-88F5-74A374DA8E44}" srcOrd="0" destOrd="0" presId="urn:microsoft.com/office/officeart/2005/8/layout/venn1"/>
    <dgm:cxn modelId="{0DBFE03F-7BD8-4C20-923D-528F363A3CC6}" srcId="{E8FE097E-ABB4-47D0-B684-FDCBB79C2678}" destId="{3FF44024-46F0-4806-8D9F-8782F07FB4D9}" srcOrd="0" destOrd="0" parTransId="{FC13B980-BD7E-416C-A7CB-E86E3F4F3E9B}" sibTransId="{194480D8-9165-4C82-84A3-C30DC53C0F95}"/>
    <dgm:cxn modelId="{E49C4118-1C33-4EA7-8D0E-5E06C2319F8D}" type="presOf" srcId="{E8FE097E-ABB4-47D0-B684-FDCBB79C2678}" destId="{E47B9E72-1025-45F0-9E7F-B986B5C93A1C}" srcOrd="0" destOrd="0" presId="urn:microsoft.com/office/officeart/2005/8/layout/venn1"/>
    <dgm:cxn modelId="{C96635B0-9500-408A-B977-546F80403296}" type="presParOf" srcId="{E47B9E72-1025-45F0-9E7F-B986B5C93A1C}" destId="{2AA2ACED-D671-41E8-88F5-74A374DA8E4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A411AF-8D46-4D3E-BD1E-D6A7CF6A7DBB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4B4218-1CC0-4B5D-BB58-AD82AAF57705}">
      <dgm:prSet/>
      <dgm:spPr/>
      <dgm:t>
        <a:bodyPr/>
        <a:lstStyle/>
        <a:p>
          <a:pPr rtl="0"/>
          <a:r>
            <a:rPr lang="en-IN" dirty="0" smtClean="0"/>
            <a:t>Simple concept based presentations or models</a:t>
          </a:r>
          <a:endParaRPr lang="en-IN" dirty="0"/>
        </a:p>
      </dgm:t>
    </dgm:pt>
    <dgm:pt modelId="{F3DCE90B-CF56-4A3D-8705-EBC30B11A84D}" type="parTrans" cxnId="{7CFDBC79-F482-4348-BCA9-FAA8B2427E33}">
      <dgm:prSet/>
      <dgm:spPr/>
      <dgm:t>
        <a:bodyPr/>
        <a:lstStyle/>
        <a:p>
          <a:endParaRPr lang="en-US"/>
        </a:p>
      </dgm:t>
    </dgm:pt>
    <dgm:pt modelId="{0C81E990-31AD-4E40-8287-4281AD05639E}" type="sibTrans" cxnId="{7CFDBC79-F482-4348-BCA9-FAA8B2427E33}">
      <dgm:prSet/>
      <dgm:spPr/>
      <dgm:t>
        <a:bodyPr/>
        <a:lstStyle/>
        <a:p>
          <a:endParaRPr lang="en-US"/>
        </a:p>
      </dgm:t>
    </dgm:pt>
    <dgm:pt modelId="{9908619A-3BAA-4804-906A-E3C08D910E79}">
      <dgm:prSet/>
      <dgm:spPr/>
      <dgm:t>
        <a:bodyPr/>
        <a:lstStyle/>
        <a:p>
          <a:pPr rtl="0"/>
          <a:r>
            <a:rPr lang="en-IN" dirty="0" smtClean="0"/>
            <a:t>Eight subjects of First year</a:t>
          </a:r>
          <a:endParaRPr lang="en-IN" dirty="0"/>
        </a:p>
      </dgm:t>
    </dgm:pt>
    <dgm:pt modelId="{28564D1F-16FC-45BD-BE45-21420C4D5FF4}" type="parTrans" cxnId="{F99CF300-096C-466C-B5D8-663E6D7C1ED7}">
      <dgm:prSet/>
      <dgm:spPr/>
      <dgm:t>
        <a:bodyPr/>
        <a:lstStyle/>
        <a:p>
          <a:endParaRPr lang="en-US"/>
        </a:p>
      </dgm:t>
    </dgm:pt>
    <dgm:pt modelId="{FDC645A8-1459-4620-9E57-66C433FC312B}" type="sibTrans" cxnId="{F99CF300-096C-466C-B5D8-663E6D7C1ED7}">
      <dgm:prSet/>
      <dgm:spPr/>
      <dgm:t>
        <a:bodyPr/>
        <a:lstStyle/>
        <a:p>
          <a:endParaRPr lang="en-US"/>
        </a:p>
      </dgm:t>
    </dgm:pt>
    <dgm:pt modelId="{14286BAD-0B69-405D-B829-C7697FB525F9}">
      <dgm:prSet/>
      <dgm:spPr/>
      <dgm:t>
        <a:bodyPr/>
        <a:lstStyle/>
        <a:p>
          <a:pPr rtl="0"/>
          <a:r>
            <a:rPr lang="en-IN" smtClean="0"/>
            <a:t>Combination of concepts from different subjects</a:t>
          </a:r>
          <a:endParaRPr lang="en-IN"/>
        </a:p>
      </dgm:t>
    </dgm:pt>
    <dgm:pt modelId="{12B14C2D-F404-4DF2-9891-1110363418DD}" type="parTrans" cxnId="{7BEB4665-7509-48DA-A919-C28337B4CF0B}">
      <dgm:prSet/>
      <dgm:spPr/>
      <dgm:t>
        <a:bodyPr/>
        <a:lstStyle/>
        <a:p>
          <a:endParaRPr lang="en-US"/>
        </a:p>
      </dgm:t>
    </dgm:pt>
    <dgm:pt modelId="{6F5E1CE3-5D4A-475D-8CAC-DFB49A630B45}" type="sibTrans" cxnId="{7BEB4665-7509-48DA-A919-C28337B4CF0B}">
      <dgm:prSet/>
      <dgm:spPr/>
      <dgm:t>
        <a:bodyPr/>
        <a:lstStyle/>
        <a:p>
          <a:endParaRPr lang="en-US"/>
        </a:p>
      </dgm:t>
    </dgm:pt>
    <dgm:pt modelId="{06DACA89-BEFE-4AF4-AE9B-CAA001660E7B}" type="pres">
      <dgm:prSet presAssocID="{05A411AF-8D46-4D3E-BD1E-D6A7CF6A7D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6DE655-18D8-4D22-B5F9-3570F26973A2}" type="pres">
      <dgm:prSet presAssocID="{CF4B4218-1CC0-4B5D-BB58-AD82AAF577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5A664-0806-4940-BD95-B3B6649D99CB}" type="pres">
      <dgm:prSet presAssocID="{0C81E990-31AD-4E40-8287-4281AD05639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B1A2770-249B-401F-A780-F407CCD2E154}" type="pres">
      <dgm:prSet presAssocID="{0C81E990-31AD-4E40-8287-4281AD05639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F08C64C-3F68-48F8-8924-A155CBAC1032}" type="pres">
      <dgm:prSet presAssocID="{9908619A-3BAA-4804-906A-E3C08D910E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F6CAB-BA94-4E51-93FC-01CE13347DA6}" type="pres">
      <dgm:prSet presAssocID="{FDC645A8-1459-4620-9E57-66C433FC312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52C20DA-F210-412C-A5C5-6493824B7E9D}" type="pres">
      <dgm:prSet presAssocID="{FDC645A8-1459-4620-9E57-66C433FC312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F029129-9AB7-48F1-B8D6-D05C8DE3D27A}" type="pres">
      <dgm:prSet presAssocID="{14286BAD-0B69-405D-B829-C7697FB525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FB2AD7-FE14-494C-8FEC-490778508C12}" type="presOf" srcId="{05A411AF-8D46-4D3E-BD1E-D6A7CF6A7DBB}" destId="{06DACA89-BEFE-4AF4-AE9B-CAA001660E7B}" srcOrd="0" destOrd="0" presId="urn:microsoft.com/office/officeart/2005/8/layout/process1"/>
    <dgm:cxn modelId="{7BEB4665-7509-48DA-A919-C28337B4CF0B}" srcId="{05A411AF-8D46-4D3E-BD1E-D6A7CF6A7DBB}" destId="{14286BAD-0B69-405D-B829-C7697FB525F9}" srcOrd="2" destOrd="0" parTransId="{12B14C2D-F404-4DF2-9891-1110363418DD}" sibTransId="{6F5E1CE3-5D4A-475D-8CAC-DFB49A630B45}"/>
    <dgm:cxn modelId="{2310D8DF-7E5B-4F8B-82C2-AB99DB9F3DCD}" type="presOf" srcId="{FDC645A8-1459-4620-9E57-66C433FC312B}" destId="{752C20DA-F210-412C-A5C5-6493824B7E9D}" srcOrd="1" destOrd="0" presId="urn:microsoft.com/office/officeart/2005/8/layout/process1"/>
    <dgm:cxn modelId="{D379FC58-AC2C-460E-8456-0F1C23E9A591}" type="presOf" srcId="{9908619A-3BAA-4804-906A-E3C08D910E79}" destId="{DF08C64C-3F68-48F8-8924-A155CBAC1032}" srcOrd="0" destOrd="0" presId="urn:microsoft.com/office/officeart/2005/8/layout/process1"/>
    <dgm:cxn modelId="{79181D06-6A0D-45E5-9029-A53120E081DE}" type="presOf" srcId="{FDC645A8-1459-4620-9E57-66C433FC312B}" destId="{707F6CAB-BA94-4E51-93FC-01CE13347DA6}" srcOrd="0" destOrd="0" presId="urn:microsoft.com/office/officeart/2005/8/layout/process1"/>
    <dgm:cxn modelId="{7CFDBC79-F482-4348-BCA9-FAA8B2427E33}" srcId="{05A411AF-8D46-4D3E-BD1E-D6A7CF6A7DBB}" destId="{CF4B4218-1CC0-4B5D-BB58-AD82AAF57705}" srcOrd="0" destOrd="0" parTransId="{F3DCE90B-CF56-4A3D-8705-EBC30B11A84D}" sibTransId="{0C81E990-31AD-4E40-8287-4281AD05639E}"/>
    <dgm:cxn modelId="{E94EA1DF-BC77-4CE4-B752-BBD7E904966D}" type="presOf" srcId="{14286BAD-0B69-405D-B829-C7697FB525F9}" destId="{AF029129-9AB7-48F1-B8D6-D05C8DE3D27A}" srcOrd="0" destOrd="0" presId="urn:microsoft.com/office/officeart/2005/8/layout/process1"/>
    <dgm:cxn modelId="{67C8C2E2-3533-43E3-BAE9-90AEF937C463}" type="presOf" srcId="{0C81E990-31AD-4E40-8287-4281AD05639E}" destId="{1B1A2770-249B-401F-A780-F407CCD2E154}" srcOrd="1" destOrd="0" presId="urn:microsoft.com/office/officeart/2005/8/layout/process1"/>
    <dgm:cxn modelId="{1924C7E8-1A5E-4FA1-A30C-30B9FB848E70}" type="presOf" srcId="{0C81E990-31AD-4E40-8287-4281AD05639E}" destId="{AF95A664-0806-4940-BD95-B3B6649D99CB}" srcOrd="0" destOrd="0" presId="urn:microsoft.com/office/officeart/2005/8/layout/process1"/>
    <dgm:cxn modelId="{F99CF300-096C-466C-B5D8-663E6D7C1ED7}" srcId="{05A411AF-8D46-4D3E-BD1E-D6A7CF6A7DBB}" destId="{9908619A-3BAA-4804-906A-E3C08D910E79}" srcOrd="1" destOrd="0" parTransId="{28564D1F-16FC-45BD-BE45-21420C4D5FF4}" sibTransId="{FDC645A8-1459-4620-9E57-66C433FC312B}"/>
    <dgm:cxn modelId="{AAB72BED-B9B7-48BA-9FA4-CF01A7B9DFAF}" type="presOf" srcId="{CF4B4218-1CC0-4B5D-BB58-AD82AAF57705}" destId="{296DE655-18D8-4D22-B5F9-3570F26973A2}" srcOrd="0" destOrd="0" presId="urn:microsoft.com/office/officeart/2005/8/layout/process1"/>
    <dgm:cxn modelId="{72983D09-D3C8-435E-A4BE-0DD2B452E545}" type="presParOf" srcId="{06DACA89-BEFE-4AF4-AE9B-CAA001660E7B}" destId="{296DE655-18D8-4D22-B5F9-3570F26973A2}" srcOrd="0" destOrd="0" presId="urn:microsoft.com/office/officeart/2005/8/layout/process1"/>
    <dgm:cxn modelId="{5EF44EAD-0858-43A0-8AE6-76E3DDA1379E}" type="presParOf" srcId="{06DACA89-BEFE-4AF4-AE9B-CAA001660E7B}" destId="{AF95A664-0806-4940-BD95-B3B6649D99CB}" srcOrd="1" destOrd="0" presId="urn:microsoft.com/office/officeart/2005/8/layout/process1"/>
    <dgm:cxn modelId="{9C2E036A-D308-4639-BA3E-88A20006A784}" type="presParOf" srcId="{AF95A664-0806-4940-BD95-B3B6649D99CB}" destId="{1B1A2770-249B-401F-A780-F407CCD2E154}" srcOrd="0" destOrd="0" presId="urn:microsoft.com/office/officeart/2005/8/layout/process1"/>
    <dgm:cxn modelId="{72FA1742-8363-4531-90E4-36991445EC18}" type="presParOf" srcId="{06DACA89-BEFE-4AF4-AE9B-CAA001660E7B}" destId="{DF08C64C-3F68-48F8-8924-A155CBAC1032}" srcOrd="2" destOrd="0" presId="urn:microsoft.com/office/officeart/2005/8/layout/process1"/>
    <dgm:cxn modelId="{0758C205-5C21-46DF-B17F-BE89398D7E4C}" type="presParOf" srcId="{06DACA89-BEFE-4AF4-AE9B-CAA001660E7B}" destId="{707F6CAB-BA94-4E51-93FC-01CE13347DA6}" srcOrd="3" destOrd="0" presId="urn:microsoft.com/office/officeart/2005/8/layout/process1"/>
    <dgm:cxn modelId="{B3A4E4E2-E892-4FF2-93AD-72BE013E9911}" type="presParOf" srcId="{707F6CAB-BA94-4E51-93FC-01CE13347DA6}" destId="{752C20DA-F210-412C-A5C5-6493824B7E9D}" srcOrd="0" destOrd="0" presId="urn:microsoft.com/office/officeart/2005/8/layout/process1"/>
    <dgm:cxn modelId="{4AB6252E-8237-47B6-881E-540D6E90962D}" type="presParOf" srcId="{06DACA89-BEFE-4AF4-AE9B-CAA001660E7B}" destId="{AF029129-9AB7-48F1-B8D6-D05C8DE3D27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138F96-E08B-41E7-926D-AA0F6CAD0CD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452C16-3701-4277-B5CE-5B926A752E01}">
      <dgm:prSet/>
      <dgm:spPr/>
      <dgm:t>
        <a:bodyPr/>
        <a:lstStyle/>
        <a:p>
          <a:pPr rtl="0"/>
          <a:r>
            <a:rPr lang="en-IN" b="1" smtClean="0"/>
            <a:t>Note:  The Format for the Proposal will be made available to you</a:t>
          </a:r>
          <a:endParaRPr lang="en-IN"/>
        </a:p>
      </dgm:t>
    </dgm:pt>
    <dgm:pt modelId="{F0BDF25D-9FD3-44A5-A498-40D7000104DB}" type="parTrans" cxnId="{4859AA2B-9C9B-46CD-B4ED-0C6D84BA5129}">
      <dgm:prSet/>
      <dgm:spPr/>
      <dgm:t>
        <a:bodyPr/>
        <a:lstStyle/>
        <a:p>
          <a:endParaRPr lang="en-US"/>
        </a:p>
      </dgm:t>
    </dgm:pt>
    <dgm:pt modelId="{6FC5060D-2248-430A-958B-E729C2047F53}" type="sibTrans" cxnId="{4859AA2B-9C9B-46CD-B4ED-0C6D84BA5129}">
      <dgm:prSet/>
      <dgm:spPr/>
      <dgm:t>
        <a:bodyPr/>
        <a:lstStyle/>
        <a:p>
          <a:endParaRPr lang="en-US"/>
        </a:p>
      </dgm:t>
    </dgm:pt>
    <dgm:pt modelId="{C38ABF98-4694-47D4-8E05-336055957E66}" type="pres">
      <dgm:prSet presAssocID="{9B138F96-E08B-41E7-926D-AA0F6CAD0C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FCA99-C600-4DDE-9221-863E231CB40F}" type="pres">
      <dgm:prSet presAssocID="{65452C16-3701-4277-B5CE-5B926A752E0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59AA2B-9C9B-46CD-B4ED-0C6D84BA5129}" srcId="{9B138F96-E08B-41E7-926D-AA0F6CAD0CDB}" destId="{65452C16-3701-4277-B5CE-5B926A752E01}" srcOrd="0" destOrd="0" parTransId="{F0BDF25D-9FD3-44A5-A498-40D7000104DB}" sibTransId="{6FC5060D-2248-430A-958B-E729C2047F53}"/>
    <dgm:cxn modelId="{2FB01D04-8EA9-4578-AE26-A8F3CFE86AA6}" type="presOf" srcId="{9B138F96-E08B-41E7-926D-AA0F6CAD0CDB}" destId="{C38ABF98-4694-47D4-8E05-336055957E66}" srcOrd="0" destOrd="0" presId="urn:microsoft.com/office/officeart/2005/8/layout/process1"/>
    <dgm:cxn modelId="{417BFAF2-8DDD-46B9-98BF-B3521DA24F95}" type="presOf" srcId="{65452C16-3701-4277-B5CE-5B926A752E01}" destId="{35CFCA99-C600-4DDE-9221-863E231CB40F}" srcOrd="0" destOrd="0" presId="urn:microsoft.com/office/officeart/2005/8/layout/process1"/>
    <dgm:cxn modelId="{99A214E3-BE85-4656-BB00-79C596C91B54}" type="presParOf" srcId="{C38ABF98-4694-47D4-8E05-336055957E66}" destId="{35CFCA99-C600-4DDE-9221-863E231CB40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352D00-8C93-4DCF-84D1-008067B70EA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1D0EFF-13E0-4CF3-B844-9CCDC90CDEB8}">
      <dgm:prSet custT="1"/>
      <dgm:spPr/>
      <dgm:t>
        <a:bodyPr/>
        <a:lstStyle/>
        <a:p>
          <a:pPr algn="l" rtl="0"/>
          <a:r>
            <a:rPr lang="en-IN" sz="2400" b="1" dirty="0" smtClean="0"/>
            <a:t>Each group can approach a Guide for </a:t>
          </a:r>
          <a:endParaRPr lang="en-IN" sz="2400" dirty="0"/>
        </a:p>
      </dgm:t>
    </dgm:pt>
    <dgm:pt modelId="{5E9BD406-7794-42EE-AAA6-2A356FA8A449}" type="parTrans" cxnId="{E8FEC6C8-4034-4A3F-9A8C-18EEF07D4167}">
      <dgm:prSet/>
      <dgm:spPr/>
      <dgm:t>
        <a:bodyPr/>
        <a:lstStyle/>
        <a:p>
          <a:pPr algn="l"/>
          <a:endParaRPr lang="en-US" sz="1600"/>
        </a:p>
      </dgm:t>
    </dgm:pt>
    <dgm:pt modelId="{7C2BEE12-5616-4E8F-9503-E429B36713D6}" type="sibTrans" cxnId="{E8FEC6C8-4034-4A3F-9A8C-18EEF07D4167}">
      <dgm:prSet/>
      <dgm:spPr/>
      <dgm:t>
        <a:bodyPr/>
        <a:lstStyle/>
        <a:p>
          <a:pPr algn="l"/>
          <a:endParaRPr lang="en-US" sz="1600"/>
        </a:p>
      </dgm:t>
    </dgm:pt>
    <dgm:pt modelId="{A44169C4-926B-4832-B8DF-BD1500F11EB6}">
      <dgm:prSet custT="1"/>
      <dgm:spPr/>
      <dgm:t>
        <a:bodyPr/>
        <a:lstStyle/>
        <a:p>
          <a:pPr algn="l" rtl="0"/>
          <a:r>
            <a:rPr lang="en-IN" sz="2400" b="1" dirty="0" smtClean="0"/>
            <a:t>Suggestions and Discussion</a:t>
          </a:r>
          <a:endParaRPr lang="en-IN" sz="2400" dirty="0"/>
        </a:p>
      </dgm:t>
    </dgm:pt>
    <dgm:pt modelId="{E6A0D514-2072-4F2B-9C20-AF03066D4364}" type="parTrans" cxnId="{80506A18-94CA-46CB-93B2-32E2C908550F}">
      <dgm:prSet/>
      <dgm:spPr/>
      <dgm:t>
        <a:bodyPr/>
        <a:lstStyle/>
        <a:p>
          <a:pPr algn="l"/>
          <a:endParaRPr lang="en-US" sz="1600"/>
        </a:p>
      </dgm:t>
    </dgm:pt>
    <dgm:pt modelId="{AE7578A1-B22A-4808-A7BA-FB54D82201E1}" type="sibTrans" cxnId="{80506A18-94CA-46CB-93B2-32E2C908550F}">
      <dgm:prSet/>
      <dgm:spPr/>
      <dgm:t>
        <a:bodyPr/>
        <a:lstStyle/>
        <a:p>
          <a:pPr algn="l"/>
          <a:endParaRPr lang="en-US" sz="1600"/>
        </a:p>
      </dgm:t>
    </dgm:pt>
    <dgm:pt modelId="{99A8D45A-AA7A-488D-AF92-ED01002F6B69}">
      <dgm:prSet custT="1"/>
      <dgm:spPr/>
      <dgm:t>
        <a:bodyPr/>
        <a:lstStyle/>
        <a:p>
          <a:pPr algn="l" rtl="0"/>
          <a:r>
            <a:rPr lang="en-IN" sz="2400" b="1" smtClean="0"/>
            <a:t>Help regarding their work</a:t>
          </a:r>
          <a:endParaRPr lang="en-IN" sz="2400"/>
        </a:p>
      </dgm:t>
    </dgm:pt>
    <dgm:pt modelId="{0FA9EBCB-2D17-485F-AB82-45563782CAFE}" type="parTrans" cxnId="{F34FF4B2-AFEA-4327-9A9B-4616BE2515C6}">
      <dgm:prSet/>
      <dgm:spPr/>
      <dgm:t>
        <a:bodyPr/>
        <a:lstStyle/>
        <a:p>
          <a:pPr algn="l"/>
          <a:endParaRPr lang="en-US" sz="1600"/>
        </a:p>
      </dgm:t>
    </dgm:pt>
    <dgm:pt modelId="{E6E048C5-0470-4FD5-AE69-16E5C32CCE4B}" type="sibTrans" cxnId="{F34FF4B2-AFEA-4327-9A9B-4616BE2515C6}">
      <dgm:prSet/>
      <dgm:spPr/>
      <dgm:t>
        <a:bodyPr/>
        <a:lstStyle/>
        <a:p>
          <a:pPr algn="l"/>
          <a:endParaRPr lang="en-US" sz="1600"/>
        </a:p>
      </dgm:t>
    </dgm:pt>
    <dgm:pt modelId="{7F2FC4A2-D856-4302-AC0F-EC5AF3EB15C5}" type="pres">
      <dgm:prSet presAssocID="{72352D00-8C93-4DCF-84D1-008067B70E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218B21-466B-46ED-9782-2A4E1239862D}" type="pres">
      <dgm:prSet presAssocID="{CD1D0EFF-13E0-4CF3-B844-9CCDC90CDEB8}" presName="node" presStyleLbl="node1" presStyleIdx="0" presStyleCnt="1" custScaleY="69477" custLinFactNeighborX="-1191" custLinFactNeighborY="-11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506A18-94CA-46CB-93B2-32E2C908550F}" srcId="{CD1D0EFF-13E0-4CF3-B844-9CCDC90CDEB8}" destId="{A44169C4-926B-4832-B8DF-BD1500F11EB6}" srcOrd="0" destOrd="0" parTransId="{E6A0D514-2072-4F2B-9C20-AF03066D4364}" sibTransId="{AE7578A1-B22A-4808-A7BA-FB54D82201E1}"/>
    <dgm:cxn modelId="{F34FF4B2-AFEA-4327-9A9B-4616BE2515C6}" srcId="{CD1D0EFF-13E0-4CF3-B844-9CCDC90CDEB8}" destId="{99A8D45A-AA7A-488D-AF92-ED01002F6B69}" srcOrd="1" destOrd="0" parTransId="{0FA9EBCB-2D17-485F-AB82-45563782CAFE}" sibTransId="{E6E048C5-0470-4FD5-AE69-16E5C32CCE4B}"/>
    <dgm:cxn modelId="{37911E91-B4B6-4D88-841A-9EA83270B502}" type="presOf" srcId="{A44169C4-926B-4832-B8DF-BD1500F11EB6}" destId="{C2218B21-466B-46ED-9782-2A4E1239862D}" srcOrd="0" destOrd="1" presId="urn:microsoft.com/office/officeart/2005/8/layout/process1"/>
    <dgm:cxn modelId="{E8FEC6C8-4034-4A3F-9A8C-18EEF07D4167}" srcId="{72352D00-8C93-4DCF-84D1-008067B70EA6}" destId="{CD1D0EFF-13E0-4CF3-B844-9CCDC90CDEB8}" srcOrd="0" destOrd="0" parTransId="{5E9BD406-7794-42EE-AAA6-2A356FA8A449}" sibTransId="{7C2BEE12-5616-4E8F-9503-E429B36713D6}"/>
    <dgm:cxn modelId="{2A0FDE4A-BBC4-4520-AE84-2D59E849837C}" type="presOf" srcId="{CD1D0EFF-13E0-4CF3-B844-9CCDC90CDEB8}" destId="{C2218B21-466B-46ED-9782-2A4E1239862D}" srcOrd="0" destOrd="0" presId="urn:microsoft.com/office/officeart/2005/8/layout/process1"/>
    <dgm:cxn modelId="{1787B1E5-855C-4359-B552-E10B614C8507}" type="presOf" srcId="{99A8D45A-AA7A-488D-AF92-ED01002F6B69}" destId="{C2218B21-466B-46ED-9782-2A4E1239862D}" srcOrd="0" destOrd="2" presId="urn:microsoft.com/office/officeart/2005/8/layout/process1"/>
    <dgm:cxn modelId="{A31D98AB-B956-4405-97D0-20C90F0378DE}" type="presOf" srcId="{72352D00-8C93-4DCF-84D1-008067B70EA6}" destId="{7F2FC4A2-D856-4302-AC0F-EC5AF3EB15C5}" srcOrd="0" destOrd="0" presId="urn:microsoft.com/office/officeart/2005/8/layout/process1"/>
    <dgm:cxn modelId="{0E501248-C3A1-413F-B99E-0A6F6A6AA48B}" type="presParOf" srcId="{7F2FC4A2-D856-4302-AC0F-EC5AF3EB15C5}" destId="{C2218B21-466B-46ED-9782-2A4E1239862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660550-9DAE-43D0-BB66-F3678F8B441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4556D8-C6A5-4B48-95DD-9D114EE55F8E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IN" sz="2400" b="1" dirty="0" smtClean="0"/>
            <a:t>Each group can contact their Class Coordinators for</a:t>
          </a:r>
          <a:endParaRPr lang="en-IN" sz="2400" dirty="0"/>
        </a:p>
      </dgm:t>
    </dgm:pt>
    <dgm:pt modelId="{3AA1FABB-0F0C-44DC-B282-37EC5BA5D8EB}" type="parTrans" cxnId="{A2A92AEE-0C98-4A8B-B368-E327D1A4822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76FA388-9DE5-4D97-A334-EBA385F97499}" type="sibTrans" cxnId="{A2A92AEE-0C98-4A8B-B368-E327D1A4822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45AE847-1397-45A8-BD6E-045902C6B9C8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IN" sz="1900" b="1" dirty="0" smtClean="0"/>
            <a:t>More information</a:t>
          </a:r>
          <a:endParaRPr lang="en-IN" sz="1900" dirty="0"/>
        </a:p>
      </dgm:t>
    </dgm:pt>
    <dgm:pt modelId="{467B497E-23A2-4BB9-9A03-3232D891F248}" type="parTrans" cxnId="{7F607C12-5538-4ED9-B750-3BE27AD1E23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CFA3CB6-4602-45AC-AF18-7A3E2C9F4EC4}" type="sibTrans" cxnId="{7F607C12-5538-4ED9-B750-3BE27AD1E23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9C737C6-E2A9-469B-BE12-6FB3B21EA90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IN" sz="1900" b="1" dirty="0" smtClean="0"/>
            <a:t>Further help</a:t>
          </a:r>
          <a:endParaRPr lang="en-IN" sz="1900" dirty="0"/>
        </a:p>
      </dgm:t>
    </dgm:pt>
    <dgm:pt modelId="{85F76230-5ECA-42BD-BC19-69A1FC7544CC}" type="parTrans" cxnId="{F7EF060A-30A9-4126-B333-A7A25EB3039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AF4583B-58AD-4A04-A838-18103DAA1CD2}" type="sibTrans" cxnId="{F7EF060A-30A9-4126-B333-A7A25EB3039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0F4111E-0B2B-4AD9-9B0C-A243EDE8A86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IN" sz="1900" b="1" dirty="0" smtClean="0"/>
            <a:t>Queries</a:t>
          </a:r>
          <a:endParaRPr lang="en-IN" sz="1900" b="1" dirty="0"/>
        </a:p>
      </dgm:t>
    </dgm:pt>
    <dgm:pt modelId="{3A5386AD-055E-4CBF-BA14-42D05F99AD96}" type="parTrans" cxnId="{1134CAFB-840B-4BA5-9251-85648B3E0FB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8831E37-32C9-41B2-BCFF-1F8677902D64}" type="sibTrans" cxnId="{1134CAFB-840B-4BA5-9251-85648B3E0FB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7D7A3A-1FE3-41C6-9A85-D9B4ABB5A4E7}">
      <dgm:prSet/>
      <dgm:spPr/>
      <dgm:t>
        <a:bodyPr/>
        <a:lstStyle/>
        <a:p>
          <a:pPr rtl="0">
            <a:lnSpc>
              <a:spcPct val="100000"/>
            </a:lnSpc>
          </a:pPr>
          <a:endParaRPr lang="en-IN" sz="1900" dirty="0"/>
        </a:p>
      </dgm:t>
    </dgm:pt>
    <dgm:pt modelId="{EEFAA2AB-8FBC-46AD-B027-0BCF7F1D6BFF}" type="parTrans" cxnId="{D3525B25-5FBF-4FB9-8096-85A573AC942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5C553F5-1D6B-42FD-AE9A-5C58A9FC8833}" type="sibTrans" cxnId="{D3525B25-5FBF-4FB9-8096-85A573AC942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DA3750-61A5-4CD0-9FD3-42F09DBE1883}" type="pres">
      <dgm:prSet presAssocID="{3E660550-9DAE-43D0-BB66-F3678F8B44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BC66B-984F-4193-ADF6-D80896A4825B}" type="pres">
      <dgm:prSet presAssocID="{974556D8-C6A5-4B48-95DD-9D114EE55F8E}" presName="node" presStyleLbl="node1" presStyleIdx="0" presStyleCnt="1" custScaleX="96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C1986C-6A43-41C8-A558-7E9A07A7353B}" type="presOf" srcId="{DA7D7A3A-1FE3-41C6-9A85-D9B4ABB5A4E7}" destId="{2E1BC66B-984F-4193-ADF6-D80896A4825B}" srcOrd="0" destOrd="4" presId="urn:microsoft.com/office/officeart/2005/8/layout/process1"/>
    <dgm:cxn modelId="{41277CED-B6FA-41BF-B801-AEA4CB9E069B}" type="presOf" srcId="{974556D8-C6A5-4B48-95DD-9D114EE55F8E}" destId="{2E1BC66B-984F-4193-ADF6-D80896A4825B}" srcOrd="0" destOrd="0" presId="urn:microsoft.com/office/officeart/2005/8/layout/process1"/>
    <dgm:cxn modelId="{4F3267F5-9306-4945-B022-FA16086EC634}" type="presOf" srcId="{E0F4111E-0B2B-4AD9-9B0C-A243EDE8A86B}" destId="{2E1BC66B-984F-4193-ADF6-D80896A4825B}" srcOrd="0" destOrd="2" presId="urn:microsoft.com/office/officeart/2005/8/layout/process1"/>
    <dgm:cxn modelId="{20306BF3-0BF5-4861-B711-3A89C5CAE2A9}" type="presOf" srcId="{045AE847-1397-45A8-BD6E-045902C6B9C8}" destId="{2E1BC66B-984F-4193-ADF6-D80896A4825B}" srcOrd="0" destOrd="1" presId="urn:microsoft.com/office/officeart/2005/8/layout/process1"/>
    <dgm:cxn modelId="{1134CAFB-840B-4BA5-9251-85648B3E0FB8}" srcId="{974556D8-C6A5-4B48-95DD-9D114EE55F8E}" destId="{E0F4111E-0B2B-4AD9-9B0C-A243EDE8A86B}" srcOrd="1" destOrd="0" parTransId="{3A5386AD-055E-4CBF-BA14-42D05F99AD96}" sibTransId="{48831E37-32C9-41B2-BCFF-1F8677902D64}"/>
    <dgm:cxn modelId="{A2A92AEE-0C98-4A8B-B368-E327D1A48224}" srcId="{3E660550-9DAE-43D0-BB66-F3678F8B4410}" destId="{974556D8-C6A5-4B48-95DD-9D114EE55F8E}" srcOrd="0" destOrd="0" parTransId="{3AA1FABB-0F0C-44DC-B282-37EC5BA5D8EB}" sibTransId="{C76FA388-9DE5-4D97-A334-EBA385F97499}"/>
    <dgm:cxn modelId="{0448CE94-7F63-4460-BEC1-6A37893FAE00}" type="presOf" srcId="{3E660550-9DAE-43D0-BB66-F3678F8B4410}" destId="{62DA3750-61A5-4CD0-9FD3-42F09DBE1883}" srcOrd="0" destOrd="0" presId="urn:microsoft.com/office/officeart/2005/8/layout/process1"/>
    <dgm:cxn modelId="{7F607C12-5538-4ED9-B750-3BE27AD1E236}" srcId="{974556D8-C6A5-4B48-95DD-9D114EE55F8E}" destId="{045AE847-1397-45A8-BD6E-045902C6B9C8}" srcOrd="0" destOrd="0" parTransId="{467B497E-23A2-4BB9-9A03-3232D891F248}" sibTransId="{DCFA3CB6-4602-45AC-AF18-7A3E2C9F4EC4}"/>
    <dgm:cxn modelId="{F7EF060A-30A9-4126-B333-A7A25EB3039C}" srcId="{974556D8-C6A5-4B48-95DD-9D114EE55F8E}" destId="{E9C737C6-E2A9-469B-BE12-6FB3B21EA90A}" srcOrd="2" destOrd="0" parTransId="{85F76230-5ECA-42BD-BC19-69A1FC7544CC}" sibTransId="{9AF4583B-58AD-4A04-A838-18103DAA1CD2}"/>
    <dgm:cxn modelId="{D3525B25-5FBF-4FB9-8096-85A573AC9422}" srcId="{974556D8-C6A5-4B48-95DD-9D114EE55F8E}" destId="{DA7D7A3A-1FE3-41C6-9A85-D9B4ABB5A4E7}" srcOrd="3" destOrd="0" parTransId="{EEFAA2AB-8FBC-46AD-B027-0BCF7F1D6BFF}" sibTransId="{95C553F5-1D6B-42FD-AE9A-5C58A9FC8833}"/>
    <dgm:cxn modelId="{9F1B923F-7797-4DAF-A80D-AA117C54C9B3}" type="presOf" srcId="{E9C737C6-E2A9-469B-BE12-6FB3B21EA90A}" destId="{2E1BC66B-984F-4193-ADF6-D80896A4825B}" srcOrd="0" destOrd="3" presId="urn:microsoft.com/office/officeart/2005/8/layout/process1"/>
    <dgm:cxn modelId="{1B9A6863-5DF9-4CCE-830C-820037824782}" type="presParOf" srcId="{62DA3750-61A5-4CD0-9FD3-42F09DBE1883}" destId="{2E1BC66B-984F-4193-ADF6-D80896A4825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E01ED-7C07-4366-B3E8-B06838793EA3}">
      <dsp:nvSpPr>
        <dsp:cNvPr id="0" name=""/>
        <dsp:cNvSpPr/>
      </dsp:nvSpPr>
      <dsp:spPr>
        <a:xfrm>
          <a:off x="45" y="13777"/>
          <a:ext cx="4306725" cy="17074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 smtClean="0"/>
            <a:t>Last date to receive Proposals</a:t>
          </a:r>
          <a:endParaRPr lang="en-IN" sz="3400" kern="1200" dirty="0"/>
        </a:p>
      </dsp:txBody>
      <dsp:txXfrm>
        <a:off x="45" y="13777"/>
        <a:ext cx="4306725" cy="1707442"/>
      </dsp:txXfrm>
    </dsp:sp>
    <dsp:sp modelId="{E89696CE-10A6-4527-8BA3-F2F2EC3501BC}">
      <dsp:nvSpPr>
        <dsp:cNvPr id="0" name=""/>
        <dsp:cNvSpPr/>
      </dsp:nvSpPr>
      <dsp:spPr>
        <a:xfrm>
          <a:off x="45" y="1721219"/>
          <a:ext cx="4306725" cy="14932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400" kern="1200" dirty="0" smtClean="0"/>
            <a:t>14 </a:t>
          </a:r>
          <a:r>
            <a:rPr lang="en-IN" sz="3400" kern="1200" dirty="0" smtClean="0"/>
            <a:t>January </a:t>
          </a:r>
          <a:r>
            <a:rPr lang="en-IN" sz="3400" kern="1200" dirty="0" smtClean="0"/>
            <a:t>2019</a:t>
          </a:r>
          <a:endParaRPr lang="en-IN" sz="3400" kern="1200" dirty="0"/>
        </a:p>
      </dsp:txBody>
      <dsp:txXfrm>
        <a:off x="45" y="1721219"/>
        <a:ext cx="4306725" cy="1493279"/>
      </dsp:txXfrm>
    </dsp:sp>
    <dsp:sp modelId="{14149A13-6DE4-4AC0-AA8D-3F7194FC9D9D}">
      <dsp:nvSpPr>
        <dsp:cNvPr id="0" name=""/>
        <dsp:cNvSpPr/>
      </dsp:nvSpPr>
      <dsp:spPr>
        <a:xfrm>
          <a:off x="4909712" y="13777"/>
          <a:ext cx="4306725" cy="1707442"/>
        </a:xfrm>
        <a:prstGeom prst="rect">
          <a:avLst/>
        </a:prstGeom>
        <a:solidFill>
          <a:schemeClr val="accent2">
            <a:hueOff val="1019668"/>
            <a:satOff val="-2658"/>
            <a:lumOff val="6274"/>
            <a:alphaOff val="0"/>
          </a:schemeClr>
        </a:solidFill>
        <a:ln w="12700" cap="flat" cmpd="sng" algn="ctr">
          <a:solidFill>
            <a:schemeClr val="accent2">
              <a:hueOff val="1019668"/>
              <a:satOff val="-2658"/>
              <a:lumOff val="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smtClean="0"/>
            <a:t>Announcement of approved Proposals  </a:t>
          </a:r>
          <a:endParaRPr lang="en-IN" sz="3400" kern="1200"/>
        </a:p>
      </dsp:txBody>
      <dsp:txXfrm>
        <a:off x="4909712" y="13777"/>
        <a:ext cx="4306725" cy="1707442"/>
      </dsp:txXfrm>
    </dsp:sp>
    <dsp:sp modelId="{32357260-B270-483E-808C-C87637478AED}">
      <dsp:nvSpPr>
        <dsp:cNvPr id="0" name=""/>
        <dsp:cNvSpPr/>
      </dsp:nvSpPr>
      <dsp:spPr>
        <a:xfrm>
          <a:off x="4909712" y="1721219"/>
          <a:ext cx="4306725" cy="1493279"/>
        </a:xfrm>
        <a:prstGeom prst="rect">
          <a:avLst/>
        </a:prstGeom>
        <a:solidFill>
          <a:schemeClr val="accent2">
            <a:tint val="40000"/>
            <a:alpha val="90000"/>
            <a:hueOff val="1373455"/>
            <a:satOff val="460"/>
            <a:lumOff val="36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373455"/>
              <a:satOff val="460"/>
              <a:lumOff val="3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400" kern="1200" dirty="0" smtClean="0"/>
            <a:t>21 </a:t>
          </a:r>
          <a:r>
            <a:rPr lang="en-IN" sz="3400" kern="1200" dirty="0" smtClean="0"/>
            <a:t>January </a:t>
          </a:r>
          <a:r>
            <a:rPr lang="en-IN" sz="3400" kern="1200" dirty="0" smtClean="0"/>
            <a:t>2019</a:t>
          </a:r>
          <a:endParaRPr lang="en-IN" sz="3400" kern="1200" dirty="0"/>
        </a:p>
      </dsp:txBody>
      <dsp:txXfrm>
        <a:off x="4909712" y="1721219"/>
        <a:ext cx="4306725" cy="1493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16667-CA01-4FC2-970C-86B0A7E7CCC4}">
      <dsp:nvSpPr>
        <dsp:cNvPr id="0" name=""/>
        <dsp:cNvSpPr/>
      </dsp:nvSpPr>
      <dsp:spPr>
        <a:xfrm rot="5400000">
          <a:off x="5539992" y="-2114978"/>
          <a:ext cx="1262585" cy="58082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600" b="1" kern="1200" dirty="0" smtClean="0"/>
            <a:t>Mr. </a:t>
          </a:r>
          <a:r>
            <a:rPr lang="en-IN" sz="3600" b="1" kern="1200" dirty="0" err="1" smtClean="0"/>
            <a:t>Ravindra</a:t>
          </a:r>
          <a:r>
            <a:rPr lang="en-IN" sz="3600" b="1" kern="1200" dirty="0" smtClean="0"/>
            <a:t> </a:t>
          </a:r>
          <a:r>
            <a:rPr lang="en-IN" sz="3600" b="1" kern="1200" dirty="0" err="1" smtClean="0"/>
            <a:t>Garmode</a:t>
          </a:r>
          <a:endParaRPr lang="en-IN" sz="3600" b="1" kern="1200" dirty="0"/>
        </a:p>
      </dsp:txBody>
      <dsp:txXfrm rot="-5400000">
        <a:off x="3267151" y="219497"/>
        <a:ext cx="5746634" cy="1139317"/>
      </dsp:txXfrm>
    </dsp:sp>
    <dsp:sp modelId="{A518D49B-31A3-4A7D-8B66-163C76C6826E}">
      <dsp:nvSpPr>
        <dsp:cNvPr id="0" name=""/>
        <dsp:cNvSpPr/>
      </dsp:nvSpPr>
      <dsp:spPr>
        <a:xfrm>
          <a:off x="0" y="39"/>
          <a:ext cx="3267151" cy="15782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 smtClean="0"/>
            <a:t>Event Coordinator  </a:t>
          </a:r>
          <a:endParaRPr lang="en-IN" sz="3400" kern="1200" dirty="0"/>
        </a:p>
      </dsp:txBody>
      <dsp:txXfrm>
        <a:off x="77043" y="77082"/>
        <a:ext cx="3113065" cy="1424146"/>
      </dsp:txXfrm>
    </dsp:sp>
    <dsp:sp modelId="{A25ECFB8-1A7B-475C-AFC2-B9926D18D8A6}">
      <dsp:nvSpPr>
        <dsp:cNvPr id="0" name=""/>
        <dsp:cNvSpPr/>
      </dsp:nvSpPr>
      <dsp:spPr>
        <a:xfrm rot="5400000">
          <a:off x="5539992" y="-457834"/>
          <a:ext cx="1262585" cy="5808268"/>
        </a:xfrm>
        <a:prstGeom prst="round2SameRect">
          <a:avLst/>
        </a:prstGeom>
        <a:solidFill>
          <a:schemeClr val="accent2">
            <a:tint val="40000"/>
            <a:alpha val="90000"/>
            <a:hueOff val="1373455"/>
            <a:satOff val="460"/>
            <a:lumOff val="36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373455"/>
              <a:satOff val="460"/>
              <a:lumOff val="36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200" kern="1200" dirty="0" smtClean="0"/>
            <a:t>Ms </a:t>
          </a:r>
          <a:r>
            <a:rPr lang="en-IN" sz="3200" kern="1200" dirty="0" err="1" smtClean="0"/>
            <a:t>Arti</a:t>
          </a:r>
          <a:r>
            <a:rPr lang="en-IN" sz="3200" kern="1200" dirty="0" smtClean="0"/>
            <a:t> </a:t>
          </a:r>
          <a:r>
            <a:rPr lang="en-IN" sz="3200" kern="1200" dirty="0" err="1" smtClean="0"/>
            <a:t>Bhatnagar</a:t>
          </a:r>
          <a:endParaRPr lang="en-IN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200" kern="1200" dirty="0" smtClean="0"/>
            <a:t>Ms </a:t>
          </a:r>
          <a:r>
            <a:rPr lang="en-IN" sz="3200" kern="1200" dirty="0" err="1" smtClean="0"/>
            <a:t>Deepa</a:t>
          </a:r>
          <a:r>
            <a:rPr lang="en-IN" sz="3200" kern="1200" dirty="0" smtClean="0"/>
            <a:t> </a:t>
          </a:r>
          <a:r>
            <a:rPr lang="en-IN" sz="3200" kern="1200" dirty="0" err="1" smtClean="0"/>
            <a:t>Panakkal</a:t>
          </a:r>
          <a:endParaRPr lang="en-IN" sz="3200" kern="1200" dirty="0"/>
        </a:p>
      </dsp:txBody>
      <dsp:txXfrm rot="-5400000">
        <a:off x="3267151" y="1876641"/>
        <a:ext cx="5746634" cy="1139317"/>
      </dsp:txXfrm>
    </dsp:sp>
    <dsp:sp modelId="{FB154C85-3330-48D4-9529-FF211EF0B91A}">
      <dsp:nvSpPr>
        <dsp:cNvPr id="0" name=""/>
        <dsp:cNvSpPr/>
      </dsp:nvSpPr>
      <dsp:spPr>
        <a:xfrm>
          <a:off x="0" y="1657183"/>
          <a:ext cx="3267151" cy="1578232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smtClean="0"/>
            <a:t>Event Co-coordinators</a:t>
          </a:r>
          <a:endParaRPr lang="en-IN" sz="3400" kern="1200"/>
        </a:p>
      </dsp:txBody>
      <dsp:txXfrm>
        <a:off x="77043" y="1734226"/>
        <a:ext cx="3113065" cy="14241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42152-6C8C-45EC-96D4-43E4C217905E}">
      <dsp:nvSpPr>
        <dsp:cNvPr id="0" name=""/>
        <dsp:cNvSpPr/>
      </dsp:nvSpPr>
      <dsp:spPr>
        <a:xfrm>
          <a:off x="3212" y="538041"/>
          <a:ext cx="3222785" cy="322278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361" tIns="30480" rIns="177361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kern="1200" smtClean="0"/>
            <a:t>An initiative for First Year Engineering students </a:t>
          </a:r>
          <a:endParaRPr lang="en-IN" sz="2400" b="0" kern="1200"/>
        </a:p>
      </dsp:txBody>
      <dsp:txXfrm>
        <a:off x="475178" y="1010007"/>
        <a:ext cx="2278853" cy="2278853"/>
      </dsp:txXfrm>
    </dsp:sp>
    <dsp:sp modelId="{33290AE9-EBB4-4B10-8E15-AF4B46C90DC8}">
      <dsp:nvSpPr>
        <dsp:cNvPr id="0" name=""/>
        <dsp:cNvSpPr/>
      </dsp:nvSpPr>
      <dsp:spPr>
        <a:xfrm>
          <a:off x="2581440" y="538041"/>
          <a:ext cx="3222785" cy="32227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361" tIns="30480" rIns="177361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kern="1200" dirty="0" smtClean="0"/>
            <a:t>A platform to showcase innovative thinking and practical approach</a:t>
          </a:r>
          <a:endParaRPr lang="en-IN" sz="2400" b="0" kern="1200" dirty="0"/>
        </a:p>
      </dsp:txBody>
      <dsp:txXfrm>
        <a:off x="3053406" y="1010007"/>
        <a:ext cx="2278853" cy="2278853"/>
      </dsp:txXfrm>
    </dsp:sp>
    <dsp:sp modelId="{3ED98924-0330-4E5F-B719-B6C53D39055A}">
      <dsp:nvSpPr>
        <dsp:cNvPr id="0" name=""/>
        <dsp:cNvSpPr/>
      </dsp:nvSpPr>
      <dsp:spPr>
        <a:xfrm>
          <a:off x="5159668" y="538041"/>
          <a:ext cx="3222785" cy="322278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361" tIns="30480" rIns="177361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kern="1200" smtClean="0"/>
            <a:t>Transforming knowledge into Application</a:t>
          </a:r>
          <a:endParaRPr lang="en-IN" sz="2400" b="0" kern="1200"/>
        </a:p>
      </dsp:txBody>
      <dsp:txXfrm>
        <a:off x="5631634" y="1010007"/>
        <a:ext cx="2278853" cy="2278853"/>
      </dsp:txXfrm>
    </dsp:sp>
    <dsp:sp modelId="{83B95228-ECB4-413F-B5CE-37B7EDDF7789}">
      <dsp:nvSpPr>
        <dsp:cNvPr id="0" name=""/>
        <dsp:cNvSpPr/>
      </dsp:nvSpPr>
      <dsp:spPr>
        <a:xfrm>
          <a:off x="7737896" y="538041"/>
          <a:ext cx="3222785" cy="322278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361" tIns="30480" rIns="177361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kern="1200" smtClean="0"/>
            <a:t>Sharing the learning with Peers</a:t>
          </a:r>
          <a:endParaRPr lang="en-IN" sz="2400" b="0" kern="1200"/>
        </a:p>
      </dsp:txBody>
      <dsp:txXfrm>
        <a:off x="8209862" y="1010007"/>
        <a:ext cx="2278853" cy="22788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C3C7-278E-4244-BB4F-140DD001BBCE}">
      <dsp:nvSpPr>
        <dsp:cNvPr id="0" name=""/>
        <dsp:cNvSpPr/>
      </dsp:nvSpPr>
      <dsp:spPr>
        <a:xfrm>
          <a:off x="44611" y="0"/>
          <a:ext cx="9712680" cy="112682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8000" b="1" i="0" kern="1200" baseline="0" dirty="0" smtClean="0">
              <a:latin typeface="Aldhabi" panose="01000000000000000000" pitchFamily="2" charset="-78"/>
              <a:cs typeface="Aldhabi" panose="01000000000000000000" pitchFamily="2" charset="-78"/>
            </a:rPr>
            <a:t>                                  </a:t>
          </a:r>
          <a:r>
            <a:rPr lang="en-IN" sz="8000" b="1" i="0" kern="1200" baseline="0" dirty="0" err="1" smtClean="0">
              <a:latin typeface="Aldhabi" panose="01000000000000000000" pitchFamily="2" charset="-78"/>
              <a:cs typeface="Aldhabi" panose="01000000000000000000" pitchFamily="2" charset="-78"/>
            </a:rPr>
            <a:t>Prayas</a:t>
          </a:r>
          <a:r>
            <a:rPr lang="en-IN" sz="8000" b="1" i="0" kern="1200" baseline="0" dirty="0" smtClean="0">
              <a:latin typeface="Aldhabi" panose="01000000000000000000" pitchFamily="2" charset="-78"/>
              <a:cs typeface="Aldhabi" panose="01000000000000000000" pitchFamily="2" charset="-78"/>
            </a:rPr>
            <a:t> </a:t>
          </a:r>
          <a:r>
            <a:rPr lang="en-IN" sz="8000" b="1" i="0" kern="1200" baseline="0" dirty="0" smtClean="0">
              <a:latin typeface="Aldhabi" panose="01000000000000000000" pitchFamily="2" charset="-78"/>
              <a:cs typeface="Aldhabi" panose="01000000000000000000" pitchFamily="2" charset="-78"/>
            </a:rPr>
            <a:t>2019</a:t>
          </a:r>
          <a:r>
            <a:rPr lang="en-IN" sz="6000" b="1" kern="1200" baseline="0" dirty="0" smtClean="0"/>
            <a:t/>
          </a:r>
          <a:br>
            <a:rPr lang="en-IN" sz="6000" b="1" kern="1200" baseline="0" dirty="0" smtClean="0"/>
          </a:br>
          <a:endParaRPr lang="en-IN" sz="4400" b="1" u="sng" kern="1200" dirty="0"/>
        </a:p>
      </dsp:txBody>
      <dsp:txXfrm>
        <a:off x="99618" y="55007"/>
        <a:ext cx="9602666" cy="1016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2ACED-D671-41E8-88F5-74A374DA8E44}">
      <dsp:nvSpPr>
        <dsp:cNvPr id="0" name=""/>
        <dsp:cNvSpPr/>
      </dsp:nvSpPr>
      <dsp:spPr>
        <a:xfrm>
          <a:off x="359653" y="0"/>
          <a:ext cx="4650946" cy="2928457"/>
        </a:xfrm>
        <a:prstGeom prst="ellipse">
          <a:avLst/>
        </a:prstGeom>
        <a:solidFill>
          <a:srgbClr val="C00000"/>
        </a:solidFill>
        <a:ln>
          <a:noFill/>
        </a:ln>
        <a:effectLst>
          <a:glow rad="63500">
            <a:schemeClr val="accent3">
              <a:satMod val="175000"/>
              <a:alpha val="40000"/>
            </a:schemeClr>
          </a:glo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b="1" kern="1200" dirty="0" smtClean="0">
              <a:solidFill>
                <a:schemeClr val="bg1"/>
              </a:solidFill>
            </a:rPr>
            <a:t>06 </a:t>
          </a:r>
          <a:r>
            <a:rPr lang="en-IN" sz="3600" b="1" kern="1200" dirty="0" smtClean="0">
              <a:solidFill>
                <a:schemeClr val="bg1"/>
              </a:solidFill>
            </a:rPr>
            <a:t>March </a:t>
          </a:r>
          <a:r>
            <a:rPr lang="en-IN" sz="3600" b="1" kern="1200" dirty="0" smtClean="0">
              <a:solidFill>
                <a:schemeClr val="bg1"/>
              </a:solidFill>
            </a:rPr>
            <a:t>2019</a:t>
          </a:r>
          <a:endParaRPr lang="en-IN" sz="3600" b="1" kern="1200" dirty="0">
            <a:solidFill>
              <a:schemeClr val="bg1"/>
            </a:solidFill>
          </a:endParaRPr>
        </a:p>
      </dsp:txBody>
      <dsp:txXfrm>
        <a:off x="1040768" y="428863"/>
        <a:ext cx="3288716" cy="20707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DE655-18D8-4D22-B5F9-3570F26973A2}">
      <dsp:nvSpPr>
        <dsp:cNvPr id="0" name=""/>
        <dsp:cNvSpPr/>
      </dsp:nvSpPr>
      <dsp:spPr>
        <a:xfrm>
          <a:off x="9510" y="1159321"/>
          <a:ext cx="2842468" cy="1705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 smtClean="0"/>
            <a:t>Simple concept based presentations or models</a:t>
          </a:r>
          <a:endParaRPr lang="en-IN" sz="2500" kern="1200" dirty="0"/>
        </a:p>
      </dsp:txBody>
      <dsp:txXfrm>
        <a:off x="59462" y="1209273"/>
        <a:ext cx="2742564" cy="1605577"/>
      </dsp:txXfrm>
    </dsp:sp>
    <dsp:sp modelId="{AF95A664-0806-4940-BD95-B3B6649D99CB}">
      <dsp:nvSpPr>
        <dsp:cNvPr id="0" name=""/>
        <dsp:cNvSpPr/>
      </dsp:nvSpPr>
      <dsp:spPr>
        <a:xfrm>
          <a:off x="3136225" y="1659596"/>
          <a:ext cx="602603" cy="7049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136225" y="1800582"/>
        <a:ext cx="421822" cy="422960"/>
      </dsp:txXfrm>
    </dsp:sp>
    <dsp:sp modelId="{DF08C64C-3F68-48F8-8924-A155CBAC1032}">
      <dsp:nvSpPr>
        <dsp:cNvPr id="0" name=""/>
        <dsp:cNvSpPr/>
      </dsp:nvSpPr>
      <dsp:spPr>
        <a:xfrm>
          <a:off x="3988965" y="1159321"/>
          <a:ext cx="2842468" cy="1705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 smtClean="0"/>
            <a:t>Eight subjects of First year</a:t>
          </a:r>
          <a:endParaRPr lang="en-IN" sz="2500" kern="1200" dirty="0"/>
        </a:p>
      </dsp:txBody>
      <dsp:txXfrm>
        <a:off x="4038917" y="1209273"/>
        <a:ext cx="2742564" cy="1605577"/>
      </dsp:txXfrm>
    </dsp:sp>
    <dsp:sp modelId="{707F6CAB-BA94-4E51-93FC-01CE13347DA6}">
      <dsp:nvSpPr>
        <dsp:cNvPr id="0" name=""/>
        <dsp:cNvSpPr/>
      </dsp:nvSpPr>
      <dsp:spPr>
        <a:xfrm>
          <a:off x="7115681" y="1659596"/>
          <a:ext cx="602603" cy="7049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115681" y="1800582"/>
        <a:ext cx="421822" cy="422960"/>
      </dsp:txXfrm>
    </dsp:sp>
    <dsp:sp modelId="{AF029129-9AB7-48F1-B8D6-D05C8DE3D27A}">
      <dsp:nvSpPr>
        <dsp:cNvPr id="0" name=""/>
        <dsp:cNvSpPr/>
      </dsp:nvSpPr>
      <dsp:spPr>
        <a:xfrm>
          <a:off x="7968421" y="1159321"/>
          <a:ext cx="2842468" cy="1705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smtClean="0"/>
            <a:t>Combination of concepts from different subjects</a:t>
          </a:r>
          <a:endParaRPr lang="en-IN" sz="2500" kern="1200"/>
        </a:p>
      </dsp:txBody>
      <dsp:txXfrm>
        <a:off x="8018373" y="1209273"/>
        <a:ext cx="2742564" cy="16055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FCA99-C600-4DDE-9221-863E231CB40F}">
      <dsp:nvSpPr>
        <dsp:cNvPr id="0" name=""/>
        <dsp:cNvSpPr/>
      </dsp:nvSpPr>
      <dsp:spPr>
        <a:xfrm>
          <a:off x="4598" y="0"/>
          <a:ext cx="9408008" cy="400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smtClean="0"/>
            <a:t>Note:  The Format for the Proposal will be made available to you</a:t>
          </a:r>
          <a:endParaRPr lang="en-IN" sz="1700" kern="1200"/>
        </a:p>
      </dsp:txBody>
      <dsp:txXfrm>
        <a:off x="16317" y="11719"/>
        <a:ext cx="9384570" cy="3766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8B21-466B-46ED-9782-2A4E1239862D}">
      <dsp:nvSpPr>
        <dsp:cNvPr id="0" name=""/>
        <dsp:cNvSpPr/>
      </dsp:nvSpPr>
      <dsp:spPr>
        <a:xfrm>
          <a:off x="0" y="293226"/>
          <a:ext cx="4951142" cy="2063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Each group can approach a Guide for </a:t>
          </a:r>
          <a:endParaRPr lang="en-IN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1" kern="1200" dirty="0" smtClean="0"/>
            <a:t>Suggestions and Discussion</a:t>
          </a:r>
          <a:endParaRPr lang="en-IN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1" kern="1200" smtClean="0"/>
            <a:t>Help regarding their work</a:t>
          </a:r>
          <a:endParaRPr lang="en-IN" sz="2400" kern="1200"/>
        </a:p>
      </dsp:txBody>
      <dsp:txXfrm>
        <a:off x="60451" y="353677"/>
        <a:ext cx="4830240" cy="19430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BC66B-984F-4193-ADF6-D80896A4825B}">
      <dsp:nvSpPr>
        <dsp:cNvPr id="0" name=""/>
        <dsp:cNvSpPr/>
      </dsp:nvSpPr>
      <dsp:spPr>
        <a:xfrm>
          <a:off x="107339" y="0"/>
          <a:ext cx="5032135" cy="2097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Each group can contact their Class Coordinators for</a:t>
          </a:r>
          <a:endParaRPr lang="en-IN" sz="2400" kern="1200" dirty="0"/>
        </a:p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900" b="1" kern="1200" dirty="0" smtClean="0"/>
            <a:t>More information</a:t>
          </a:r>
          <a:endParaRPr lang="en-IN" sz="1900" kern="1200" dirty="0"/>
        </a:p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900" b="1" kern="1200" dirty="0" smtClean="0"/>
            <a:t>Queries</a:t>
          </a:r>
          <a:endParaRPr lang="en-IN" sz="1900" b="1" kern="1200" dirty="0"/>
        </a:p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900" b="1" kern="1200" dirty="0" smtClean="0"/>
            <a:t>Further help</a:t>
          </a:r>
          <a:endParaRPr lang="en-IN" sz="1900" kern="1200" dirty="0"/>
        </a:p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900" kern="1200" dirty="0"/>
        </a:p>
      </dsp:txBody>
      <dsp:txXfrm>
        <a:off x="168772" y="61433"/>
        <a:ext cx="4909269" cy="1974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C84151A-E182-4476-B355-C67EB2704F61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E603B3E-95EC-4254-9B60-D794C2CBB2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148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159A9AB-4651-4DCB-B30F-760623B35328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8413" y="881063"/>
            <a:ext cx="4232275" cy="238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94382"/>
            <a:ext cx="7447280" cy="2777223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D3915ED-9802-48CA-AFAA-29A1E7D356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54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15ED-9802-48CA-AFAA-29A1E7D356C8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52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921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888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461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79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707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7026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985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4468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331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927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822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784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712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539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874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105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452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CB43-77BA-4AE6-884B-815109B53D2B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32E0E-4AA1-4E94-9361-FC6423B580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429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4374" y="2393459"/>
            <a:ext cx="8043746" cy="1074571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IN" b="1" dirty="0" err="1">
                <a:solidFill>
                  <a:schemeClr val="bg1"/>
                </a:solidFill>
                <a:latin typeface="Californian FB" panose="0207040306080B030204" pitchFamily="18" charset="0"/>
                <a:ea typeface="GungsuhChe" panose="02030609000101010101" pitchFamily="49" charset="-127"/>
                <a:cs typeface="Aldhabi" panose="01000000000000000000" pitchFamily="2" charset="-78"/>
              </a:rPr>
              <a:t>Prayas</a:t>
            </a:r>
            <a:r>
              <a:rPr lang="en-IN" b="1" dirty="0">
                <a:solidFill>
                  <a:schemeClr val="bg1"/>
                </a:solidFill>
                <a:latin typeface="Californian FB" panose="0207040306080B030204" pitchFamily="18" charset="0"/>
                <a:ea typeface="GungsuhChe" panose="02030609000101010101" pitchFamily="49" charset="-127"/>
                <a:cs typeface="Aldhabi" panose="01000000000000000000" pitchFamily="2" charset="-78"/>
              </a:rPr>
              <a:t> </a:t>
            </a:r>
            <a:r>
              <a:rPr lang="en-IN" b="1" dirty="0" smtClean="0">
                <a:solidFill>
                  <a:schemeClr val="bg1"/>
                </a:solidFill>
                <a:latin typeface="Californian FB" panose="0207040306080B030204" pitchFamily="18" charset="0"/>
                <a:ea typeface="GungsuhChe" panose="02030609000101010101" pitchFamily="49" charset="-127"/>
                <a:cs typeface="Aldhabi" panose="01000000000000000000" pitchFamily="2" charset="-78"/>
              </a:rPr>
              <a:t>2019</a:t>
            </a:r>
            <a:endParaRPr lang="en-IN" b="1" dirty="0">
              <a:solidFill>
                <a:schemeClr val="bg1"/>
              </a:solidFill>
              <a:latin typeface="Californian FB" panose="0207040306080B030204" pitchFamily="18" charset="0"/>
              <a:cs typeface="Aldhabi" panose="010000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70877" y="3468030"/>
            <a:ext cx="9370741" cy="4237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400" b="1" dirty="0" smtClean="0">
                <a:solidFill>
                  <a:schemeClr val="accent1"/>
                </a:solidFill>
                <a:latin typeface="Californian FB" panose="0207040306080B030204" pitchFamily="18" charset="0"/>
                <a:ea typeface="GungsuhChe" panose="02030609000101010101" pitchFamily="49" charset="-127"/>
                <a:cs typeface="Aldhabi" panose="01000000000000000000" pitchFamily="2" charset="-78"/>
              </a:rPr>
              <a:t/>
            </a:r>
            <a:br>
              <a:rPr lang="en-IN" sz="2400" b="1" dirty="0" smtClean="0">
                <a:solidFill>
                  <a:schemeClr val="accent1"/>
                </a:solidFill>
                <a:latin typeface="Californian FB" panose="0207040306080B030204" pitchFamily="18" charset="0"/>
                <a:ea typeface="GungsuhChe" panose="02030609000101010101" pitchFamily="49" charset="-127"/>
                <a:cs typeface="Aldhabi" panose="01000000000000000000" pitchFamily="2" charset="-78"/>
              </a:rPr>
            </a:br>
            <a:endParaRPr lang="en-IN" sz="2400" b="1" dirty="0" smtClean="0">
              <a:solidFill>
                <a:schemeClr val="accent1"/>
              </a:solidFill>
              <a:latin typeface="Californian FB" panose="0207040306080B030204" pitchFamily="18" charset="0"/>
              <a:ea typeface="GungsuhChe" panose="02030609000101010101" pitchFamily="49" charset="-127"/>
              <a:cs typeface="Aldhabi" panose="01000000000000000000" pitchFamily="2" charset="-78"/>
            </a:endParaRPr>
          </a:p>
          <a:p>
            <a:pPr algn="ctr"/>
            <a:endParaRPr lang="en-IN" sz="2400" b="1" dirty="0">
              <a:solidFill>
                <a:schemeClr val="accent1"/>
              </a:solidFill>
              <a:latin typeface="Californian FB" panose="0207040306080B030204" pitchFamily="18" charset="0"/>
              <a:ea typeface="GungsuhChe" panose="02030609000101010101" pitchFamily="49" charset="-127"/>
              <a:cs typeface="Aldhabi" panose="01000000000000000000" pitchFamily="2" charset="-78"/>
            </a:endParaRPr>
          </a:p>
          <a:p>
            <a:pPr algn="ctr"/>
            <a:endParaRPr lang="en-IN" sz="2400" b="1" dirty="0" smtClean="0">
              <a:solidFill>
                <a:schemeClr val="accent1"/>
              </a:solidFill>
              <a:latin typeface="Californian FB" panose="0207040306080B030204" pitchFamily="18" charset="0"/>
              <a:ea typeface="GungsuhChe" panose="02030609000101010101" pitchFamily="49" charset="-127"/>
              <a:cs typeface="Aldhabi" panose="01000000000000000000" pitchFamily="2" charset="-78"/>
            </a:endParaRPr>
          </a:p>
          <a:p>
            <a:pPr algn="ctr"/>
            <a:endParaRPr lang="en-IN" sz="2400" b="1" dirty="0">
              <a:solidFill>
                <a:schemeClr val="accent1"/>
              </a:solidFill>
              <a:latin typeface="Californian FB" panose="0207040306080B030204" pitchFamily="18" charset="0"/>
              <a:ea typeface="GungsuhChe" panose="02030609000101010101" pitchFamily="49" charset="-127"/>
              <a:cs typeface="Aldhabi" panose="01000000000000000000" pitchFamily="2" charset="-78"/>
            </a:endParaRPr>
          </a:p>
          <a:p>
            <a:pPr algn="ctr"/>
            <a:endParaRPr lang="en-IN" sz="2400" b="1" dirty="0" smtClean="0">
              <a:solidFill>
                <a:schemeClr val="accent1"/>
              </a:solidFill>
              <a:latin typeface="Californian FB" panose="0207040306080B030204" pitchFamily="18" charset="0"/>
              <a:ea typeface="GungsuhChe" panose="02030609000101010101" pitchFamily="49" charset="-127"/>
              <a:cs typeface="Aldhabi" panose="01000000000000000000" pitchFamily="2" charset="-78"/>
            </a:endParaRPr>
          </a:p>
          <a:p>
            <a:pPr algn="ctr"/>
            <a:endParaRPr lang="en-IN" sz="2400" b="1" dirty="0">
              <a:solidFill>
                <a:schemeClr val="accent1"/>
              </a:solidFill>
              <a:latin typeface="Californian FB" panose="0207040306080B030204" pitchFamily="18" charset="0"/>
              <a:ea typeface="GungsuhChe" panose="02030609000101010101" pitchFamily="49" charset="-127"/>
              <a:cs typeface="Aldhabi" panose="01000000000000000000" pitchFamily="2" charset="-78"/>
            </a:endParaRPr>
          </a:p>
          <a:p>
            <a:pPr algn="ctr"/>
            <a:endParaRPr lang="en-IN" sz="2400" b="1" dirty="0" smtClean="0">
              <a:solidFill>
                <a:schemeClr val="accent1"/>
              </a:solidFill>
              <a:latin typeface="Californian FB" panose="0207040306080B030204" pitchFamily="18" charset="0"/>
              <a:ea typeface="GungsuhChe" panose="02030609000101010101" pitchFamily="49" charset="-127"/>
              <a:cs typeface="Aldhabi" panose="01000000000000000000" pitchFamily="2" charset="-78"/>
            </a:endParaRPr>
          </a:p>
          <a:p>
            <a:pPr algn="ctr"/>
            <a:r>
              <a:rPr lang="en-IN" sz="2400" b="1" dirty="0" smtClean="0">
                <a:solidFill>
                  <a:schemeClr val="accent1"/>
                </a:solidFill>
                <a:latin typeface="Californian FB" panose="0207040306080B030204" pitchFamily="18" charset="0"/>
                <a:ea typeface="GungsuhChe" panose="02030609000101010101" pitchFamily="49" charset="-127"/>
                <a:cs typeface="Aldhabi" panose="01000000000000000000" pitchFamily="2" charset="-78"/>
              </a:rPr>
              <a:t>An Attempt by F.E. Students</a:t>
            </a:r>
            <a:endParaRPr lang="en-IN" sz="2400" b="1" dirty="0">
              <a:solidFill>
                <a:schemeClr val="accent1"/>
              </a:solidFill>
              <a:latin typeface="Californian FB" panose="0207040306080B030204" pitchFamily="18" charset="0"/>
              <a:ea typeface="GungsuhChe" panose="02030609000101010101" pitchFamily="49" charset="-127"/>
              <a:cs typeface="Aldhabi" panose="01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59" y="792367"/>
            <a:ext cx="1964975" cy="1601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10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663" y="273719"/>
            <a:ext cx="6677722" cy="1293028"/>
          </a:xfrm>
        </p:spPr>
        <p:txBody>
          <a:bodyPr/>
          <a:lstStyle/>
          <a:p>
            <a:pPr algn="l"/>
            <a:r>
              <a:rPr lang="en-IN" b="1" dirty="0" smtClean="0"/>
              <a:t>Proposals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6748"/>
            <a:ext cx="10820400" cy="46519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IN" b="1" u="sng" dirty="0" smtClean="0"/>
              <a:t>Part 2: Main Content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LcPeriod" startAt="4"/>
            </a:pPr>
            <a:r>
              <a:rPr lang="en-IN" u="sng" dirty="0" smtClean="0"/>
              <a:t>Topic </a:t>
            </a:r>
            <a:r>
              <a:rPr lang="en-IN" u="sng" dirty="0"/>
              <a:t>-  it’s relevance to First year subject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LcPeriod"/>
            </a:pPr>
            <a:r>
              <a:rPr lang="en-IN" dirty="0" smtClean="0"/>
              <a:t> Identify the subject/s that your concept relates to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LcPeriod"/>
            </a:pPr>
            <a:r>
              <a:rPr lang="en-IN" dirty="0" smtClean="0"/>
              <a:t>Justify relevance of your topic with subject of First year Engineering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LcPeriod"/>
            </a:pPr>
            <a:r>
              <a:rPr lang="en-IN" dirty="0" smtClean="0"/>
              <a:t>Elaborate upon your understanding of the importance and scope of your topic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 startAt="4"/>
            </a:pPr>
            <a:endParaRPr lang="en-IN" dirty="0" smtClean="0"/>
          </a:p>
          <a:p>
            <a:pPr marL="457200" indent="-457200">
              <a:lnSpc>
                <a:spcPct val="150000"/>
              </a:lnSpc>
              <a:buFont typeface="+mj-lt"/>
              <a:buAutoNum type="alphaLcPeriod" startAt="4"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1" y="587635"/>
            <a:ext cx="880270" cy="71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8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503" y="201235"/>
            <a:ext cx="5066370" cy="1293028"/>
          </a:xfrm>
        </p:spPr>
        <p:txBody>
          <a:bodyPr/>
          <a:lstStyle/>
          <a:p>
            <a:pPr algn="l"/>
            <a:r>
              <a:rPr lang="en-IN" b="1" dirty="0" smtClean="0"/>
              <a:t>Proposals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12" y="979974"/>
            <a:ext cx="10820400" cy="47838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IN" b="1" u="sng" dirty="0" smtClean="0"/>
              <a:t>Part 3: Cost estimate and Time required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 startAt="5"/>
            </a:pPr>
            <a:r>
              <a:rPr lang="en-IN" dirty="0" smtClean="0"/>
              <a:t>Budget 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Present the cost estimate</a:t>
            </a:r>
          </a:p>
          <a:p>
            <a:pPr lvl="1">
              <a:lnSpc>
                <a:spcPct val="150000"/>
              </a:lnSpc>
            </a:pPr>
            <a:r>
              <a:rPr lang="en-IN" u="sng" dirty="0" smtClean="0"/>
              <a:t>Limit  :  Not more than </a:t>
            </a:r>
            <a:r>
              <a:rPr lang="en-IN" u="sng" dirty="0" err="1" smtClean="0"/>
              <a:t>Rs</a:t>
            </a:r>
            <a:r>
              <a:rPr lang="en-IN" u="sng" dirty="0" smtClean="0"/>
              <a:t>. 3000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 startAt="5"/>
            </a:pPr>
            <a:r>
              <a:rPr lang="en-IN" dirty="0" smtClean="0"/>
              <a:t>Duration</a:t>
            </a:r>
          </a:p>
          <a:p>
            <a:pPr lvl="1">
              <a:lnSpc>
                <a:spcPct val="150000"/>
              </a:lnSpc>
            </a:pPr>
            <a:r>
              <a:rPr lang="en-IN" u="sng" dirty="0" smtClean="0"/>
              <a:t>Deadline</a:t>
            </a:r>
            <a:r>
              <a:rPr lang="en-IN" b="1" u="sng" dirty="0" smtClean="0"/>
              <a:t>:  </a:t>
            </a:r>
            <a:r>
              <a:rPr lang="en-IN" u="sng" dirty="0" smtClean="0"/>
              <a:t>Last week of February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Mention the major checkpoints as planned</a:t>
            </a:r>
          </a:p>
          <a:p>
            <a:pPr lvl="1">
              <a:lnSpc>
                <a:spcPct val="150000"/>
              </a:lnSpc>
            </a:pPr>
            <a:endParaRPr lang="en-IN" dirty="0"/>
          </a:p>
          <a:p>
            <a:pPr marL="0" indent="0">
              <a:lnSpc>
                <a:spcPct val="150000"/>
              </a:lnSpc>
              <a:buNone/>
            </a:pPr>
            <a:endParaRPr lang="en-IN" dirty="0" smtClean="0"/>
          </a:p>
          <a:p>
            <a:pPr lvl="1">
              <a:lnSpc>
                <a:spcPct val="150000"/>
              </a:lnSpc>
            </a:pPr>
            <a:endParaRPr lang="en-IN" dirty="0" smtClean="0"/>
          </a:p>
          <a:p>
            <a:pPr marL="457200" indent="-457200">
              <a:lnSpc>
                <a:spcPct val="150000"/>
              </a:lnSpc>
              <a:buFont typeface="+mj-lt"/>
              <a:buAutoNum type="alphaLcPeriod" startAt="5"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1" y="587635"/>
            <a:ext cx="880270" cy="71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Diagram 5"/>
          <p:cNvGraphicFramePr/>
          <p:nvPr/>
        </p:nvGraphicFramePr>
        <p:xfrm>
          <a:off x="781430" y="5563792"/>
          <a:ext cx="9417205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289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758" y="589090"/>
            <a:ext cx="9422781" cy="992535"/>
          </a:xfrm>
        </p:spPr>
        <p:txBody>
          <a:bodyPr>
            <a:normAutofit/>
          </a:bodyPr>
          <a:lstStyle/>
          <a:p>
            <a:pPr algn="l"/>
            <a:r>
              <a:rPr lang="en-IN" sz="2400" b="1" dirty="0" smtClean="0">
                <a:latin typeface="Lucida Bright" panose="02040602050505020304" pitchFamily="18" charset="0"/>
              </a:rPr>
              <a:t>                          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We are here for you!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73" y="1756425"/>
            <a:ext cx="3508916" cy="26316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1" y="587635"/>
            <a:ext cx="880270" cy="71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35552" y="2815952"/>
            <a:ext cx="6333892" cy="1650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IN" sz="2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27757" y="2815952"/>
            <a:ext cx="6333892" cy="1650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400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6137663"/>
              </p:ext>
            </p:extLst>
          </p:nvPr>
        </p:nvGraphicFramePr>
        <p:xfrm>
          <a:off x="7159082" y="1820170"/>
          <a:ext cx="4951142" cy="333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851438793"/>
              </p:ext>
            </p:extLst>
          </p:nvPr>
        </p:nvGraphicFramePr>
        <p:xfrm>
          <a:off x="384170" y="4393272"/>
          <a:ext cx="5246814" cy="2097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02379327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  <p:bldGraphic spid="1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344" y="414341"/>
            <a:ext cx="6105897" cy="1293028"/>
          </a:xfrm>
        </p:spPr>
        <p:txBody>
          <a:bodyPr/>
          <a:lstStyle/>
          <a:p>
            <a:pPr algn="l"/>
            <a:r>
              <a:rPr lang="en-IN" b="1" dirty="0" smtClean="0"/>
              <a:t>Important dates</a:t>
            </a:r>
            <a:endParaRPr lang="en-IN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310614"/>
              </p:ext>
            </p:extLst>
          </p:nvPr>
        </p:nvGraphicFramePr>
        <p:xfrm>
          <a:off x="1232210" y="1600201"/>
          <a:ext cx="9216483" cy="322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5" y="622378"/>
            <a:ext cx="880270" cy="71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72345" y="5436296"/>
            <a:ext cx="857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NOTE :  Proposals to be submitted to respective Class Coordinators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7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E01ED-7C07-4366-B3E8-B06838793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903E01ED-7C07-4366-B3E8-B06838793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9696CE-10A6-4527-8BA3-F2F2EC350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E89696CE-10A6-4527-8BA3-F2F2EC350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149A13-6DE4-4AC0-AA8D-3F7194FC9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14149A13-6DE4-4AC0-AA8D-3F7194FC9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357260-B270-483E-808C-C87637478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32357260-B270-483E-808C-C87637478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7"/>
          <a:stretch/>
        </p:blipFill>
        <p:spPr>
          <a:xfrm>
            <a:off x="2968833" y="258887"/>
            <a:ext cx="5379520" cy="50826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9" y="258887"/>
            <a:ext cx="906512" cy="73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9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37108492"/>
              </p:ext>
            </p:extLst>
          </p:nvPr>
        </p:nvGraphicFramePr>
        <p:xfrm>
          <a:off x="1613210" y="1979856"/>
          <a:ext cx="8610600" cy="193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896637" y="587635"/>
            <a:ext cx="8043746" cy="107457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GungsuhChe" panose="02030609000101010101" pitchFamily="49" charset="-127"/>
                <a:cs typeface="Aldhabi" panose="01000000000000000000" pitchFamily="2" charset="-78"/>
              </a:rPr>
              <a:t>Prayas</a:t>
            </a:r>
            <a:r>
              <a:rPr lang="en-IN" b="1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GungsuhChe" panose="02030609000101010101" pitchFamily="49" charset="-127"/>
                <a:cs typeface="Aldhabi" panose="01000000000000000000" pitchFamily="2" charset="-78"/>
              </a:rPr>
              <a:t> </a:t>
            </a:r>
            <a:r>
              <a:rPr lang="en-IN" b="1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GungsuhChe" panose="02030609000101010101" pitchFamily="49" charset="-127"/>
                <a:cs typeface="Aldhabi" panose="01000000000000000000" pitchFamily="2" charset="-78"/>
              </a:rPr>
              <a:t>2019</a:t>
            </a:r>
            <a:endParaRPr lang="en-IN" b="1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Aldhabi" panose="01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1" y="587635"/>
            <a:ext cx="880270" cy="71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684090"/>
              </p:ext>
            </p:extLst>
          </p:nvPr>
        </p:nvGraphicFramePr>
        <p:xfrm>
          <a:off x="1613210" y="1979856"/>
          <a:ext cx="9075420" cy="323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434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18D49B-31A3-4A7D-8B66-163C76C68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A518D49B-31A3-4A7D-8B66-163C76C68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6F16667-CA01-4FC2-970C-86B0A7E7C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9">
                                            <p:graphicEl>
                                              <a:dgm id="{C6F16667-CA01-4FC2-970C-86B0A7E7C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154C85-3330-48D4-9529-FF211EF0B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9">
                                            <p:graphicEl>
                                              <a:dgm id="{FB154C85-3330-48D4-9529-FF211EF0B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5ECFB8-1A7B-475C-AFC2-B9926D18D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A25ECFB8-1A7B-475C-AFC2-B9926D18D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324986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en-IN" sz="6000" b="1" dirty="0">
                <a:solidFill>
                  <a:srgbClr val="EF2F15"/>
                </a:solidFill>
                <a:latin typeface="Californian FB" panose="0207040306080B030204" pitchFamily="18" charset="0"/>
                <a:ea typeface="GungsuhChe" panose="02030609000101010101" pitchFamily="49" charset="-127"/>
                <a:cs typeface="Aldhabi" panose="01000000000000000000" pitchFamily="2" charset="-78"/>
              </a:rPr>
              <a:t/>
            </a:r>
            <a:br>
              <a:rPr lang="en-IN" sz="6000" b="1" dirty="0">
                <a:solidFill>
                  <a:srgbClr val="EF2F15"/>
                </a:solidFill>
                <a:latin typeface="Californian FB" panose="0207040306080B030204" pitchFamily="18" charset="0"/>
                <a:ea typeface="GungsuhChe" panose="02030609000101010101" pitchFamily="49" charset="-127"/>
                <a:cs typeface="Aldhabi" panose="01000000000000000000" pitchFamily="2" charset="-78"/>
              </a:rPr>
            </a:br>
            <a:r>
              <a:rPr lang="en-IN" b="1" dirty="0" err="1">
                <a:solidFill>
                  <a:srgbClr val="EF2F15"/>
                </a:solidFill>
                <a:latin typeface="Californian FB" panose="0207040306080B030204" pitchFamily="18" charset="0"/>
                <a:ea typeface="GungsuhChe" panose="02030609000101010101" pitchFamily="49" charset="-127"/>
                <a:cs typeface="Aldhabi" panose="01000000000000000000" pitchFamily="2" charset="-78"/>
              </a:rPr>
              <a:t>Prayas</a:t>
            </a:r>
            <a:r>
              <a:rPr lang="en-IN" b="1" dirty="0">
                <a:solidFill>
                  <a:srgbClr val="EF2F15"/>
                </a:solidFill>
                <a:latin typeface="Californian FB" panose="0207040306080B030204" pitchFamily="18" charset="0"/>
                <a:ea typeface="GungsuhChe" panose="02030609000101010101" pitchFamily="49" charset="-127"/>
                <a:cs typeface="Aldhabi" panose="01000000000000000000" pitchFamily="2" charset="-78"/>
              </a:rPr>
              <a:t> </a:t>
            </a:r>
            <a:r>
              <a:rPr lang="en-IN" b="1" dirty="0" smtClean="0">
                <a:solidFill>
                  <a:srgbClr val="EF2F15"/>
                </a:solidFill>
                <a:latin typeface="Californian FB" panose="0207040306080B030204" pitchFamily="18" charset="0"/>
                <a:ea typeface="GungsuhChe" panose="02030609000101010101" pitchFamily="49" charset="-127"/>
                <a:cs typeface="Aldhabi" panose="01000000000000000000" pitchFamily="2" charset="-78"/>
              </a:rPr>
              <a:t> is about You!</a:t>
            </a:r>
            <a:endParaRPr lang="en-IN" b="1" dirty="0">
              <a:solidFill>
                <a:srgbClr val="EF2F15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302040"/>
              </p:ext>
            </p:extLst>
          </p:nvPr>
        </p:nvGraphicFramePr>
        <p:xfrm>
          <a:off x="685800" y="1828800"/>
          <a:ext cx="10963894" cy="429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1" y="587635"/>
            <a:ext cx="880270" cy="71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25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E42152-6C8C-45EC-96D4-43E4C2179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94E42152-6C8C-45EC-96D4-43E4C2179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2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290AE9-EBB4-4B10-8E15-AF4B46C90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graphicEl>
                                              <a:dgm id="{33290AE9-EBB4-4B10-8E15-AF4B46C90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2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D98924-0330-4E5F-B719-B6C53D390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3ED98924-0330-4E5F-B719-B6C53D390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2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5228-ECB4-413F-B5CE-37B7EDDF7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83B95228-ECB4-413F-B5CE-37B7EDDF7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rgbClr val="C00000"/>
                </a:solidFill>
              </a:rPr>
              <a:t>2 level Opportunity</a:t>
            </a:r>
            <a:endParaRPr lang="en-IN" b="1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5055" y="2531327"/>
            <a:ext cx="9401490" cy="3308216"/>
            <a:chOff x="1657815" y="2486722"/>
            <a:chExt cx="8610599" cy="335282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" name="Pie 5"/>
            <p:cNvSpPr/>
            <p:nvPr/>
          </p:nvSpPr>
          <p:spPr>
            <a:xfrm>
              <a:off x="1657815" y="2486722"/>
              <a:ext cx="3352821" cy="3352821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3334225" y="2486722"/>
              <a:ext cx="6934189" cy="3352821"/>
            </a:xfrm>
            <a:custGeom>
              <a:avLst/>
              <a:gdLst>
                <a:gd name="connsiteX0" fmla="*/ 0 w 6934189"/>
                <a:gd name="connsiteY0" fmla="*/ 0 h 3352821"/>
                <a:gd name="connsiteX1" fmla="*/ 6934189 w 6934189"/>
                <a:gd name="connsiteY1" fmla="*/ 0 h 3352821"/>
                <a:gd name="connsiteX2" fmla="*/ 6934189 w 6934189"/>
                <a:gd name="connsiteY2" fmla="*/ 3352821 h 3352821"/>
                <a:gd name="connsiteX3" fmla="*/ 0 w 6934189"/>
                <a:gd name="connsiteY3" fmla="*/ 3352821 h 3352821"/>
                <a:gd name="connsiteX4" fmla="*/ 0 w 6934189"/>
                <a:gd name="connsiteY4" fmla="*/ 0 h 335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4189" h="3352821">
                  <a:moveTo>
                    <a:pt x="0" y="0"/>
                  </a:moveTo>
                  <a:lnTo>
                    <a:pt x="6934189" y="0"/>
                  </a:lnTo>
                  <a:lnTo>
                    <a:pt x="6934189" y="3352821"/>
                  </a:lnTo>
                  <a:lnTo>
                    <a:pt x="0" y="33528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927871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3600" b="1" kern="1200" smtClean="0">
                  <a:solidFill>
                    <a:schemeClr val="accent1">
                      <a:lumMod val="75000"/>
                    </a:schemeClr>
                  </a:solidFill>
                </a:rPr>
                <a:t>Participants </a:t>
              </a:r>
              <a:endParaRPr lang="en-IN" sz="3600" b="1" kern="12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Pie 7"/>
            <p:cNvSpPr/>
            <p:nvPr/>
          </p:nvSpPr>
          <p:spPr>
            <a:xfrm>
              <a:off x="2537930" y="4079312"/>
              <a:ext cx="1592590" cy="1592590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334225" y="4079312"/>
              <a:ext cx="6934189" cy="1592590"/>
            </a:xfrm>
            <a:custGeom>
              <a:avLst/>
              <a:gdLst>
                <a:gd name="connsiteX0" fmla="*/ 0 w 6934189"/>
                <a:gd name="connsiteY0" fmla="*/ 0 h 1592590"/>
                <a:gd name="connsiteX1" fmla="*/ 6934189 w 6934189"/>
                <a:gd name="connsiteY1" fmla="*/ 0 h 1592590"/>
                <a:gd name="connsiteX2" fmla="*/ 6934189 w 6934189"/>
                <a:gd name="connsiteY2" fmla="*/ 1592590 h 1592590"/>
                <a:gd name="connsiteX3" fmla="*/ 0 w 6934189"/>
                <a:gd name="connsiteY3" fmla="*/ 1592590 h 1592590"/>
                <a:gd name="connsiteX4" fmla="*/ 0 w 6934189"/>
                <a:gd name="connsiteY4" fmla="*/ 0 h 159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4189" h="1592590">
                  <a:moveTo>
                    <a:pt x="0" y="0"/>
                  </a:moveTo>
                  <a:lnTo>
                    <a:pt x="6934189" y="0"/>
                  </a:lnTo>
                  <a:lnTo>
                    <a:pt x="6934189" y="1592590"/>
                  </a:lnTo>
                  <a:lnTo>
                    <a:pt x="0" y="15925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3200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Volunteers in Organizing </a:t>
              </a:r>
              <a:r>
                <a:rPr lang="en-IN" sz="3200" b="1" dirty="0" smtClean="0">
                  <a:solidFill>
                    <a:schemeClr val="accent1">
                      <a:lumMod val="75000"/>
                    </a:schemeClr>
                  </a:solidFill>
                </a:rPr>
                <a:t>C</a:t>
              </a:r>
              <a:r>
                <a:rPr lang="en-IN" sz="3200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ommittee</a:t>
              </a:r>
            </a:p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dirty="0" smtClean="0">
                  <a:solidFill>
                    <a:schemeClr val="accent1">
                      <a:lumMod val="75000"/>
                    </a:schemeClr>
                  </a:solidFill>
                </a:rPr>
                <a:t>(at least 3 members from each class)</a:t>
              </a:r>
              <a:endParaRPr lang="en-IN" sz="24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1" y="587635"/>
            <a:ext cx="880270" cy="71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75204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006" y="863888"/>
            <a:ext cx="8610600" cy="1413164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 err="1" smtClean="0">
                <a:solidFill>
                  <a:srgbClr val="EF2F15"/>
                </a:solidFill>
                <a:latin typeface="Californian FB" panose="0207040306080B030204" pitchFamily="18" charset="0"/>
                <a:ea typeface="GungsuhChe" panose="02030609000101010101" pitchFamily="49" charset="-127"/>
                <a:cs typeface="Aldhabi" panose="01000000000000000000" pitchFamily="2" charset="-78"/>
              </a:rPr>
              <a:t>Prayas</a:t>
            </a:r>
            <a:r>
              <a:rPr lang="en-IN" sz="3200" b="1" dirty="0" smtClean="0">
                <a:solidFill>
                  <a:srgbClr val="EF2F15"/>
                </a:solidFill>
                <a:latin typeface="Californian FB" panose="0207040306080B030204" pitchFamily="18" charset="0"/>
                <a:ea typeface="GungsuhChe" panose="02030609000101010101" pitchFamily="49" charset="-127"/>
                <a:cs typeface="Aldhabi" panose="01000000000000000000" pitchFamily="2" charset="-78"/>
              </a:rPr>
              <a:t> is about skill enhancement</a:t>
            </a:r>
            <a:endParaRPr lang="en-IN" sz="3200" b="1" dirty="0">
              <a:solidFill>
                <a:srgbClr val="EF2F1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81892" y="2277052"/>
            <a:ext cx="5498274" cy="4278127"/>
          </a:xfrm>
          <a:solidFill>
            <a:srgbClr val="FF8A1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>
              <a:lnSpc>
                <a:spcPct val="200000"/>
              </a:lnSpc>
            </a:pPr>
            <a:r>
              <a:rPr lang="en-IN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Innovative and Creative thinking</a:t>
            </a:r>
          </a:p>
          <a:p>
            <a:pPr lvl="1">
              <a:lnSpc>
                <a:spcPct val="200000"/>
              </a:lnSpc>
            </a:pPr>
            <a:r>
              <a:rPr lang="en-IN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Practical Approach</a:t>
            </a:r>
          </a:p>
          <a:p>
            <a:pPr lvl="1">
              <a:lnSpc>
                <a:spcPct val="200000"/>
              </a:lnSpc>
            </a:pPr>
            <a:r>
              <a:rPr lang="en-IN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Simple solutions to complex problems</a:t>
            </a:r>
          </a:p>
          <a:p>
            <a:pPr lvl="1">
              <a:lnSpc>
                <a:spcPct val="200000"/>
              </a:lnSpc>
            </a:pPr>
            <a:r>
              <a:rPr lang="en-IN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Project /Resource  Management</a:t>
            </a:r>
          </a:p>
          <a:p>
            <a:pPr marL="457200" lvl="1" indent="0">
              <a:lnSpc>
                <a:spcPct val="200000"/>
              </a:lnSpc>
              <a:buNone/>
            </a:pPr>
            <a:endParaRPr lang="en-IN" sz="2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200000"/>
              </a:lnSpc>
            </a:pP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4294967295"/>
          </p:nvPr>
        </p:nvSpPr>
        <p:spPr>
          <a:xfrm>
            <a:off x="6434445" y="2277053"/>
            <a:ext cx="5037119" cy="4278126"/>
          </a:xfrm>
          <a:solidFill>
            <a:srgbClr val="FF8A1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Technical Skills</a:t>
            </a:r>
          </a:p>
          <a:p>
            <a:pPr lvl="1">
              <a:lnSpc>
                <a:spcPct val="200000"/>
              </a:lnSpc>
            </a:pPr>
            <a:r>
              <a:rPr lang="e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Presentation Skills</a:t>
            </a:r>
          </a:p>
          <a:p>
            <a:pPr lvl="1">
              <a:lnSpc>
                <a:spcPct val="200000"/>
              </a:lnSpc>
            </a:pPr>
            <a:r>
              <a:rPr lang="e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Communication Skills</a:t>
            </a:r>
          </a:p>
          <a:p>
            <a:pPr lvl="1">
              <a:lnSpc>
                <a:spcPct val="200000"/>
              </a:lnSpc>
            </a:pPr>
            <a:r>
              <a:rPr lang="e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Leadership and Team work</a:t>
            </a:r>
          </a:p>
          <a:p>
            <a:pPr lvl="1">
              <a:lnSpc>
                <a:spcPct val="200000"/>
              </a:lnSpc>
            </a:pPr>
            <a:r>
              <a:rPr lang="e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 Management</a:t>
            </a:r>
          </a:p>
          <a:p>
            <a:pPr lvl="1">
              <a:lnSpc>
                <a:spcPct val="200000"/>
              </a:lnSpc>
            </a:pPr>
            <a:endParaRPr lang="en-I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200000"/>
              </a:lnSpc>
            </a:pPr>
            <a:endParaRPr lang="en-IN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1" y="587635"/>
            <a:ext cx="880270" cy="71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3852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6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6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6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6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6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6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6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6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6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57540263"/>
              </p:ext>
            </p:extLst>
          </p:nvPr>
        </p:nvGraphicFramePr>
        <p:xfrm>
          <a:off x="986953" y="225631"/>
          <a:ext cx="9757318" cy="1158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69" y="1554071"/>
            <a:ext cx="4080926" cy="3325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44630322"/>
              </p:ext>
            </p:extLst>
          </p:nvPr>
        </p:nvGraphicFramePr>
        <p:xfrm>
          <a:off x="5505966" y="1554071"/>
          <a:ext cx="6250605" cy="292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35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841" y="1732714"/>
            <a:ext cx="8610600" cy="696952"/>
          </a:xfrm>
        </p:spPr>
        <p:txBody>
          <a:bodyPr>
            <a:normAutofit/>
          </a:bodyPr>
          <a:lstStyle/>
          <a:p>
            <a:pPr algn="l"/>
            <a:r>
              <a:rPr lang="en-IN" sz="2800" u="sng" dirty="0" smtClean="0"/>
              <a:t>Let’s Apply what we have Learnt</a:t>
            </a:r>
            <a:endParaRPr lang="en-IN" sz="2800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918591"/>
              </p:ext>
            </p:extLst>
          </p:nvPr>
        </p:nvGraphicFramePr>
        <p:xfrm>
          <a:off x="641195" y="241071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07880" y="685428"/>
            <a:ext cx="4268130" cy="69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200" b="1" dirty="0" smtClean="0"/>
              <a:t>Main Aim</a:t>
            </a:r>
            <a:endParaRPr lang="en-IN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5" y="576483"/>
            <a:ext cx="880270" cy="71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4569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6DE655-18D8-4D22-B5F9-3570F2697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296DE655-18D8-4D22-B5F9-3570F2697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95A664-0806-4940-BD95-B3B6649D9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AF95A664-0806-4940-BD95-B3B6649D9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8C64C-3F68-48F8-8924-A155CBAC1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DF08C64C-3F68-48F8-8924-A155CBAC1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7F6CAB-BA94-4E51-93FC-01CE13347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707F6CAB-BA94-4E51-93FC-01CE13347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029129-9AB7-48F1-B8D6-D05C8DE3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AF029129-9AB7-48F1-B8D6-D05C8DE3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120" y="302270"/>
            <a:ext cx="10820400" cy="1660345"/>
          </a:xfrm>
        </p:spPr>
        <p:txBody>
          <a:bodyPr>
            <a:normAutofit/>
          </a:bodyPr>
          <a:lstStyle/>
          <a:p>
            <a:pPr algn="ctr"/>
            <a:r>
              <a:rPr lang="en-IN" sz="4000" dirty="0" smtClean="0"/>
              <a:t>3 Categories</a:t>
            </a:r>
            <a:endParaRPr lang="en-IN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46410" y="1837594"/>
            <a:ext cx="11257663" cy="1545394"/>
            <a:chOff x="550197" y="3005718"/>
            <a:chExt cx="10954682" cy="1545394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7" name="Freeform 6"/>
            <p:cNvSpPr/>
            <p:nvPr/>
          </p:nvSpPr>
          <p:spPr>
            <a:xfrm>
              <a:off x="550197" y="3005718"/>
              <a:ext cx="3227711" cy="1545394"/>
            </a:xfrm>
            <a:custGeom>
              <a:avLst/>
              <a:gdLst>
                <a:gd name="connsiteX0" fmla="*/ 0 w 3090788"/>
                <a:gd name="connsiteY0" fmla="*/ 154539 h 1545394"/>
                <a:gd name="connsiteX1" fmla="*/ 154539 w 3090788"/>
                <a:gd name="connsiteY1" fmla="*/ 0 h 1545394"/>
                <a:gd name="connsiteX2" fmla="*/ 2936249 w 3090788"/>
                <a:gd name="connsiteY2" fmla="*/ 0 h 1545394"/>
                <a:gd name="connsiteX3" fmla="*/ 3090788 w 3090788"/>
                <a:gd name="connsiteY3" fmla="*/ 154539 h 1545394"/>
                <a:gd name="connsiteX4" fmla="*/ 3090788 w 3090788"/>
                <a:gd name="connsiteY4" fmla="*/ 1390855 h 1545394"/>
                <a:gd name="connsiteX5" fmla="*/ 2936249 w 3090788"/>
                <a:gd name="connsiteY5" fmla="*/ 1545394 h 1545394"/>
                <a:gd name="connsiteX6" fmla="*/ 154539 w 3090788"/>
                <a:gd name="connsiteY6" fmla="*/ 1545394 h 1545394"/>
                <a:gd name="connsiteX7" fmla="*/ 0 w 3090788"/>
                <a:gd name="connsiteY7" fmla="*/ 1390855 h 1545394"/>
                <a:gd name="connsiteX8" fmla="*/ 0 w 3090788"/>
                <a:gd name="connsiteY8" fmla="*/ 154539 h 154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0788" h="1545394">
                  <a:moveTo>
                    <a:pt x="0" y="154539"/>
                  </a:moveTo>
                  <a:cubicBezTo>
                    <a:pt x="0" y="69189"/>
                    <a:pt x="69189" y="0"/>
                    <a:pt x="154539" y="0"/>
                  </a:cubicBezTo>
                  <a:lnTo>
                    <a:pt x="2936249" y="0"/>
                  </a:lnTo>
                  <a:cubicBezTo>
                    <a:pt x="3021599" y="0"/>
                    <a:pt x="3090788" y="69189"/>
                    <a:pt x="3090788" y="154539"/>
                  </a:cubicBezTo>
                  <a:lnTo>
                    <a:pt x="3090788" y="1390855"/>
                  </a:lnTo>
                  <a:cubicBezTo>
                    <a:pt x="3090788" y="1476205"/>
                    <a:pt x="3021599" y="1545394"/>
                    <a:pt x="2936249" y="1545394"/>
                  </a:cubicBezTo>
                  <a:lnTo>
                    <a:pt x="154539" y="1545394"/>
                  </a:lnTo>
                  <a:cubicBezTo>
                    <a:pt x="69189" y="1545394"/>
                    <a:pt x="0" y="1476205"/>
                    <a:pt x="0" y="1390855"/>
                  </a:cubicBezTo>
                  <a:lnTo>
                    <a:pt x="0" y="154539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5748" tIns="92253" rIns="115748" bIns="92253" numCol="1" spcCol="1270" anchor="ctr" anchorCtr="0">
              <a:noAutofit/>
            </a:bodyPr>
            <a:lstStyle/>
            <a:p>
              <a:pPr lvl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3700" b="1" kern="1200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Presentations</a:t>
              </a:r>
              <a:endParaRPr lang="en-IN" sz="3700" b="1" kern="1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550605" y="3005718"/>
              <a:ext cx="3090788" cy="1545394"/>
            </a:xfrm>
            <a:custGeom>
              <a:avLst/>
              <a:gdLst>
                <a:gd name="connsiteX0" fmla="*/ 0 w 3090788"/>
                <a:gd name="connsiteY0" fmla="*/ 154539 h 1545394"/>
                <a:gd name="connsiteX1" fmla="*/ 154539 w 3090788"/>
                <a:gd name="connsiteY1" fmla="*/ 0 h 1545394"/>
                <a:gd name="connsiteX2" fmla="*/ 2936249 w 3090788"/>
                <a:gd name="connsiteY2" fmla="*/ 0 h 1545394"/>
                <a:gd name="connsiteX3" fmla="*/ 3090788 w 3090788"/>
                <a:gd name="connsiteY3" fmla="*/ 154539 h 1545394"/>
                <a:gd name="connsiteX4" fmla="*/ 3090788 w 3090788"/>
                <a:gd name="connsiteY4" fmla="*/ 1390855 h 1545394"/>
                <a:gd name="connsiteX5" fmla="*/ 2936249 w 3090788"/>
                <a:gd name="connsiteY5" fmla="*/ 1545394 h 1545394"/>
                <a:gd name="connsiteX6" fmla="*/ 154539 w 3090788"/>
                <a:gd name="connsiteY6" fmla="*/ 1545394 h 1545394"/>
                <a:gd name="connsiteX7" fmla="*/ 0 w 3090788"/>
                <a:gd name="connsiteY7" fmla="*/ 1390855 h 1545394"/>
                <a:gd name="connsiteX8" fmla="*/ 0 w 3090788"/>
                <a:gd name="connsiteY8" fmla="*/ 154539 h 154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0788" h="1545394">
                  <a:moveTo>
                    <a:pt x="0" y="154539"/>
                  </a:moveTo>
                  <a:cubicBezTo>
                    <a:pt x="0" y="69189"/>
                    <a:pt x="69189" y="0"/>
                    <a:pt x="154539" y="0"/>
                  </a:cubicBezTo>
                  <a:lnTo>
                    <a:pt x="2936249" y="0"/>
                  </a:lnTo>
                  <a:cubicBezTo>
                    <a:pt x="3021599" y="0"/>
                    <a:pt x="3090788" y="69189"/>
                    <a:pt x="3090788" y="154539"/>
                  </a:cubicBezTo>
                  <a:lnTo>
                    <a:pt x="3090788" y="1390855"/>
                  </a:lnTo>
                  <a:cubicBezTo>
                    <a:pt x="3090788" y="1476205"/>
                    <a:pt x="3021599" y="1545394"/>
                    <a:pt x="2936249" y="1545394"/>
                  </a:cubicBezTo>
                  <a:lnTo>
                    <a:pt x="154539" y="1545394"/>
                  </a:lnTo>
                  <a:cubicBezTo>
                    <a:pt x="69189" y="1545394"/>
                    <a:pt x="0" y="1476205"/>
                    <a:pt x="0" y="1390855"/>
                  </a:cubicBezTo>
                  <a:lnTo>
                    <a:pt x="0" y="154539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5748" tIns="92253" rIns="115748" bIns="92253" numCol="1" spcCol="1270" anchor="ctr" anchorCtr="0">
              <a:noAutofit/>
            </a:bodyPr>
            <a:lstStyle/>
            <a:p>
              <a:pPr lvl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3700" b="1" kern="1200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Poster Presentation</a:t>
              </a:r>
              <a:endParaRPr lang="en-IN" sz="3700" b="1" kern="1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8414091" y="3005718"/>
              <a:ext cx="3090788" cy="1545394"/>
            </a:xfrm>
            <a:custGeom>
              <a:avLst/>
              <a:gdLst>
                <a:gd name="connsiteX0" fmla="*/ 0 w 3090788"/>
                <a:gd name="connsiteY0" fmla="*/ 154539 h 1545394"/>
                <a:gd name="connsiteX1" fmla="*/ 154539 w 3090788"/>
                <a:gd name="connsiteY1" fmla="*/ 0 h 1545394"/>
                <a:gd name="connsiteX2" fmla="*/ 2936249 w 3090788"/>
                <a:gd name="connsiteY2" fmla="*/ 0 h 1545394"/>
                <a:gd name="connsiteX3" fmla="*/ 3090788 w 3090788"/>
                <a:gd name="connsiteY3" fmla="*/ 154539 h 1545394"/>
                <a:gd name="connsiteX4" fmla="*/ 3090788 w 3090788"/>
                <a:gd name="connsiteY4" fmla="*/ 1390855 h 1545394"/>
                <a:gd name="connsiteX5" fmla="*/ 2936249 w 3090788"/>
                <a:gd name="connsiteY5" fmla="*/ 1545394 h 1545394"/>
                <a:gd name="connsiteX6" fmla="*/ 154539 w 3090788"/>
                <a:gd name="connsiteY6" fmla="*/ 1545394 h 1545394"/>
                <a:gd name="connsiteX7" fmla="*/ 0 w 3090788"/>
                <a:gd name="connsiteY7" fmla="*/ 1390855 h 1545394"/>
                <a:gd name="connsiteX8" fmla="*/ 0 w 3090788"/>
                <a:gd name="connsiteY8" fmla="*/ 154539 h 154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0788" h="1545394">
                  <a:moveTo>
                    <a:pt x="0" y="154539"/>
                  </a:moveTo>
                  <a:cubicBezTo>
                    <a:pt x="0" y="69189"/>
                    <a:pt x="69189" y="0"/>
                    <a:pt x="154539" y="0"/>
                  </a:cubicBezTo>
                  <a:lnTo>
                    <a:pt x="2936249" y="0"/>
                  </a:lnTo>
                  <a:cubicBezTo>
                    <a:pt x="3021599" y="0"/>
                    <a:pt x="3090788" y="69189"/>
                    <a:pt x="3090788" y="154539"/>
                  </a:cubicBezTo>
                  <a:lnTo>
                    <a:pt x="3090788" y="1390855"/>
                  </a:lnTo>
                  <a:cubicBezTo>
                    <a:pt x="3090788" y="1476205"/>
                    <a:pt x="3021599" y="1545394"/>
                    <a:pt x="2936249" y="1545394"/>
                  </a:cubicBezTo>
                  <a:lnTo>
                    <a:pt x="154539" y="1545394"/>
                  </a:lnTo>
                  <a:cubicBezTo>
                    <a:pt x="69189" y="1545394"/>
                    <a:pt x="0" y="1476205"/>
                    <a:pt x="0" y="1390855"/>
                  </a:cubicBezTo>
                  <a:lnTo>
                    <a:pt x="0" y="154539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5748" tIns="92253" rIns="115748" bIns="92253" numCol="1" spcCol="1270" anchor="ctr" anchorCtr="0">
              <a:noAutofit/>
            </a:bodyPr>
            <a:lstStyle/>
            <a:p>
              <a:pPr lvl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3700" b="1" kern="1200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Models</a:t>
              </a:r>
              <a:endParaRPr lang="en-IN" sz="3700" b="1" kern="1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2" y="609937"/>
            <a:ext cx="880270" cy="71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68751" y="3894400"/>
            <a:ext cx="4326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chemeClr val="accent2"/>
                </a:solidFill>
              </a:rPr>
              <a:t># Certificates and Cash Prizes to be won</a:t>
            </a:r>
            <a:endParaRPr lang="en-IN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9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057" y="256267"/>
            <a:ext cx="4134063" cy="1293028"/>
          </a:xfrm>
        </p:spPr>
        <p:txBody>
          <a:bodyPr/>
          <a:lstStyle/>
          <a:p>
            <a:pPr algn="l"/>
            <a:r>
              <a:rPr lang="en-IN" b="1" dirty="0" smtClean="0"/>
              <a:t>Proposals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48937"/>
            <a:ext cx="10820400" cy="52633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IN" sz="2400" b="1" u="sng" dirty="0" smtClean="0"/>
              <a:t>Part 1 : Primary Information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LcPeriod"/>
            </a:pPr>
            <a:r>
              <a:rPr lang="en-IN" dirty="0" smtClean="0"/>
              <a:t>State your </a:t>
            </a:r>
            <a:r>
              <a:rPr lang="en-IN" dirty="0"/>
              <a:t>topic </a:t>
            </a:r>
            <a:endParaRPr lang="en-IN" dirty="0" smtClean="0"/>
          </a:p>
          <a:p>
            <a:pPr lvl="1">
              <a:lnSpc>
                <a:spcPct val="200000"/>
              </a:lnSpc>
            </a:pPr>
            <a:r>
              <a:rPr lang="en-IN" dirty="0" smtClean="0"/>
              <a:t>  A </a:t>
            </a:r>
            <a:r>
              <a:rPr lang="en-IN" dirty="0"/>
              <a:t>proposal for “ ….” </a:t>
            </a:r>
            <a:endParaRPr lang="en-IN" dirty="0" smtClean="0"/>
          </a:p>
          <a:p>
            <a:pPr marL="457200" indent="-457200">
              <a:lnSpc>
                <a:spcPct val="200000"/>
              </a:lnSpc>
              <a:buFont typeface="+mj-lt"/>
              <a:buAutoNum type="alphaLcPeriod"/>
            </a:pPr>
            <a:r>
              <a:rPr lang="en-IN" dirty="0" smtClean="0"/>
              <a:t>Category of Participation</a:t>
            </a:r>
          </a:p>
          <a:p>
            <a:pPr lvl="1">
              <a:lnSpc>
                <a:spcPct val="200000"/>
              </a:lnSpc>
            </a:pPr>
            <a:r>
              <a:rPr lang="en-IN" dirty="0" smtClean="0"/>
              <a:t>  Poster/ PPT/ Models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LcPeriod"/>
            </a:pPr>
            <a:r>
              <a:rPr lang="en-IN" dirty="0" smtClean="0"/>
              <a:t>Class, Roll </a:t>
            </a:r>
            <a:r>
              <a:rPr lang="en-IN" dirty="0"/>
              <a:t>no. and Names of the Group Members</a:t>
            </a:r>
          </a:p>
          <a:p>
            <a:pPr lvl="1">
              <a:lnSpc>
                <a:spcPct val="200000"/>
              </a:lnSpc>
            </a:pPr>
            <a:r>
              <a:rPr lang="en-IN" u="sng" dirty="0"/>
              <a:t>Minimum 2  and Maximum 3 -   members in a group</a:t>
            </a:r>
          </a:p>
          <a:p>
            <a:pPr marL="0" indent="0">
              <a:lnSpc>
                <a:spcPct val="200000"/>
              </a:lnSpc>
              <a:buNone/>
            </a:pPr>
            <a:endParaRPr lang="en-IN" u="sng" dirty="0" smtClean="0"/>
          </a:p>
          <a:p>
            <a:pPr marL="457200" lvl="1" indent="0">
              <a:lnSpc>
                <a:spcPct val="200000"/>
              </a:lnSpc>
              <a:buNone/>
            </a:pPr>
            <a:endParaRPr lang="en-IN" dirty="0" smtClean="0"/>
          </a:p>
          <a:p>
            <a:pPr lvl="1">
              <a:lnSpc>
                <a:spcPct val="200000"/>
              </a:lnSpc>
            </a:pPr>
            <a:endParaRPr lang="en-IN" dirty="0" smtClean="0"/>
          </a:p>
          <a:p>
            <a:pPr marL="457200" indent="-457200">
              <a:lnSpc>
                <a:spcPct val="200000"/>
              </a:lnSpc>
              <a:buFont typeface="+mj-lt"/>
              <a:buAutoNum type="alphaLcPeriod"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4152"/>
            <a:ext cx="880270" cy="71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4351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485</TotalTime>
  <Words>338</Words>
  <Application>Microsoft Office PowerPoint</Application>
  <PresentationFormat>Widescreen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Aldhabi</vt:lpstr>
      <vt:lpstr>Arial</vt:lpstr>
      <vt:lpstr>Calibri</vt:lpstr>
      <vt:lpstr>Californian FB</vt:lpstr>
      <vt:lpstr>Century Gothic</vt:lpstr>
      <vt:lpstr>GungsuhChe</vt:lpstr>
      <vt:lpstr>Lucida Bright</vt:lpstr>
      <vt:lpstr>Vapor Trail</vt:lpstr>
      <vt:lpstr>Prayas 2019</vt:lpstr>
      <vt:lpstr>PowerPoint Presentation</vt:lpstr>
      <vt:lpstr> Prayas  is about You!</vt:lpstr>
      <vt:lpstr>2 level Opportunity</vt:lpstr>
      <vt:lpstr>Prayas is about skill enhancement</vt:lpstr>
      <vt:lpstr>PowerPoint Presentation</vt:lpstr>
      <vt:lpstr>Let’s Apply what we have Learnt</vt:lpstr>
      <vt:lpstr>3 Categories</vt:lpstr>
      <vt:lpstr>Proposals</vt:lpstr>
      <vt:lpstr>Proposals</vt:lpstr>
      <vt:lpstr>Proposals</vt:lpstr>
      <vt:lpstr>                          We are here for you!</vt:lpstr>
      <vt:lpstr>Important dates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PRAYAS 2018</dc:title>
  <dc:creator>abc</dc:creator>
  <cp:lastModifiedBy>cadd24</cp:lastModifiedBy>
  <cp:revision>55</cp:revision>
  <cp:lastPrinted>2018-04-10T05:25:11Z</cp:lastPrinted>
  <dcterms:created xsi:type="dcterms:W3CDTF">2017-11-08T11:06:00Z</dcterms:created>
  <dcterms:modified xsi:type="dcterms:W3CDTF">2018-11-01T05:46:18Z</dcterms:modified>
</cp:coreProperties>
</file>